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2"/>
    <p:sldMasterId id="2147485671" r:id="rId3"/>
    <p:sldMasterId id="2147485691" r:id="rId4"/>
    <p:sldMasterId id="2147485704" r:id="rId5"/>
    <p:sldMasterId id="2147485717" r:id="rId6"/>
    <p:sldMasterId id="2147485730" r:id="rId7"/>
  </p:sldMasterIdLst>
  <p:notesMasterIdLst>
    <p:notesMasterId r:id="rId27"/>
  </p:notesMasterIdLst>
  <p:handoutMasterIdLst>
    <p:handoutMasterId r:id="rId28"/>
  </p:handoutMasterIdLst>
  <p:sldIdLst>
    <p:sldId id="383" r:id="rId8"/>
    <p:sldId id="384" r:id="rId9"/>
    <p:sldId id="385" r:id="rId10"/>
    <p:sldId id="386" r:id="rId11"/>
    <p:sldId id="387" r:id="rId12"/>
    <p:sldId id="388" r:id="rId13"/>
    <p:sldId id="389" r:id="rId14"/>
    <p:sldId id="390" r:id="rId15"/>
    <p:sldId id="391" r:id="rId16"/>
    <p:sldId id="392" r:id="rId17"/>
    <p:sldId id="393" r:id="rId18"/>
    <p:sldId id="394" r:id="rId19"/>
    <p:sldId id="396" r:id="rId20"/>
    <p:sldId id="397" r:id="rId21"/>
    <p:sldId id="398" r:id="rId22"/>
    <p:sldId id="399" r:id="rId23"/>
    <p:sldId id="401" r:id="rId24"/>
    <p:sldId id="402" r:id="rId25"/>
    <p:sldId id="403" r:id="rId26"/>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11B"/>
    <a:srgbClr val="0A5090"/>
    <a:srgbClr val="C01F2E"/>
    <a:srgbClr val="CCD0DB"/>
    <a:srgbClr val="901722"/>
    <a:srgbClr val="FBBD60"/>
    <a:srgbClr val="97C9F7"/>
    <a:srgbClr val="DFEFFD"/>
    <a:srgbClr val="ECF5FE"/>
    <a:srgbClr val="083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81" d="100"/>
          <a:sy n="81" d="100"/>
        </p:scale>
        <p:origin x="754"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2.xml"/><Relationship Id="rId21" Type="http://schemas.openxmlformats.org/officeDocument/2006/relationships/slide" Target="slides/slide14.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1" Type="http://schemas.openxmlformats.org/officeDocument/2006/relationships/image" Target="../media/image7.png"/></Relationships>
</file>

<file path=ppt/diagrams/_rels/data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7.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512F0-6AB2-4167-98E4-D8113C2A493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CB53DC0-3008-4FFA-A082-F145FF0B8D2A}">
      <dgm:prSet phldrT="[Text]"/>
      <dgm:spPr>
        <a:solidFill>
          <a:schemeClr val="accent4">
            <a:lumMod val="20000"/>
            <a:lumOff val="80000"/>
          </a:schemeClr>
        </a:solidFill>
      </dgm:spPr>
      <dgm:t>
        <a:bodyPr/>
        <a:lstStyle/>
        <a:p>
          <a:r>
            <a:rPr lang="en-US" dirty="0">
              <a:solidFill>
                <a:schemeClr val="accent4">
                  <a:lumMod val="50000"/>
                </a:schemeClr>
              </a:solidFill>
            </a:rPr>
            <a:t>Agenda Item 1</a:t>
          </a:r>
        </a:p>
      </dgm:t>
    </dgm:pt>
    <dgm:pt modelId="{BECDC789-3D0A-4BC8-982E-74BD3F12A644}" type="parTrans" cxnId="{17203B5E-B683-4791-AC86-BAC53EB6A7AA}">
      <dgm:prSet/>
      <dgm:spPr/>
      <dgm:t>
        <a:bodyPr/>
        <a:lstStyle/>
        <a:p>
          <a:endParaRPr lang="en-US"/>
        </a:p>
      </dgm:t>
    </dgm:pt>
    <dgm:pt modelId="{374525B0-A2E4-46E5-BF0A-2C323EC64950}" type="sibTrans" cxnId="{17203B5E-B683-4791-AC86-BAC53EB6A7AA}">
      <dgm:prSet/>
      <dgm:spPr/>
      <dgm:t>
        <a:bodyPr/>
        <a:lstStyle/>
        <a:p>
          <a:endParaRPr lang="en-US"/>
        </a:p>
      </dgm:t>
    </dgm:pt>
    <dgm:pt modelId="{5DD8B229-2A10-4DD2-99C7-4F2103B02525}">
      <dgm:prSet phldrT="[Text]"/>
      <dgm:spPr>
        <a:solidFill>
          <a:srgbClr val="0A5090"/>
        </a:solidFill>
      </dgm:spPr>
      <dgm:t>
        <a:bodyPr/>
        <a:lstStyle/>
        <a:p>
          <a:r>
            <a:rPr lang="en-US" dirty="0"/>
            <a:t>Agenda Item 2</a:t>
          </a:r>
        </a:p>
      </dgm:t>
    </dgm:pt>
    <dgm:pt modelId="{0E8D9327-3AC4-40D3-BCA7-70A686DE5861}" type="parTrans" cxnId="{2597A5DF-F526-44C6-9956-049671E7B7EA}">
      <dgm:prSet/>
      <dgm:spPr/>
      <dgm:t>
        <a:bodyPr/>
        <a:lstStyle/>
        <a:p>
          <a:endParaRPr lang="en-US"/>
        </a:p>
      </dgm:t>
    </dgm:pt>
    <dgm:pt modelId="{95211AD2-87DC-499E-85B9-BD8480EA1505}" type="sibTrans" cxnId="{2597A5DF-F526-44C6-9956-049671E7B7EA}">
      <dgm:prSet/>
      <dgm:spPr/>
      <dgm:t>
        <a:bodyPr/>
        <a:lstStyle/>
        <a:p>
          <a:endParaRPr lang="en-US"/>
        </a:p>
      </dgm:t>
    </dgm:pt>
    <dgm:pt modelId="{B16913CA-1C40-4022-8CA7-41EC384C6F0F}">
      <dgm:prSet phldrT="[Text]"/>
      <dgm:spPr>
        <a:solidFill>
          <a:srgbClr val="0A5090"/>
        </a:solidFill>
      </dgm:spPr>
      <dgm:t>
        <a:bodyPr/>
        <a:lstStyle/>
        <a:p>
          <a:r>
            <a:rPr lang="en-US" dirty="0"/>
            <a:t>Agenda Item 3</a:t>
          </a:r>
        </a:p>
      </dgm:t>
    </dgm:pt>
    <dgm:pt modelId="{C1D52ACF-509B-4A5F-84DD-9447FC408FB2}" type="parTrans" cxnId="{CCFBF378-439A-44BD-A009-425CBC991BD7}">
      <dgm:prSet/>
      <dgm:spPr/>
      <dgm:t>
        <a:bodyPr/>
        <a:lstStyle/>
        <a:p>
          <a:endParaRPr lang="en-US"/>
        </a:p>
      </dgm:t>
    </dgm:pt>
    <dgm:pt modelId="{D6E44A55-6F02-4424-B318-C16D6C877A6B}" type="sibTrans" cxnId="{CCFBF378-439A-44BD-A009-425CBC991BD7}">
      <dgm:prSet/>
      <dgm:spPr/>
      <dgm:t>
        <a:bodyPr/>
        <a:lstStyle/>
        <a:p>
          <a:endParaRPr lang="en-US"/>
        </a:p>
      </dgm:t>
    </dgm:pt>
    <dgm:pt modelId="{CFE534DD-A4FF-4D4E-B69F-35A42DB3B21C}">
      <dgm:prSet/>
      <dgm:spPr>
        <a:solidFill>
          <a:srgbClr val="0A5090"/>
        </a:solidFill>
      </dgm:spPr>
      <dgm:t>
        <a:bodyPr/>
        <a:lstStyle/>
        <a:p>
          <a:r>
            <a:rPr lang="en-US" dirty="0"/>
            <a:t>Agenda Item 4</a:t>
          </a:r>
        </a:p>
      </dgm:t>
    </dgm:pt>
    <dgm:pt modelId="{69F6EF7D-4C2F-418D-BCFB-DF92A08C5297}" type="parTrans" cxnId="{C70881FB-25FC-41B3-BF7D-106F901C1B14}">
      <dgm:prSet/>
      <dgm:spPr/>
      <dgm:t>
        <a:bodyPr/>
        <a:lstStyle/>
        <a:p>
          <a:endParaRPr lang="en-US"/>
        </a:p>
      </dgm:t>
    </dgm:pt>
    <dgm:pt modelId="{02F1FF70-9E5D-420B-8994-F3F7CB34677E}" type="sibTrans" cxnId="{C70881FB-25FC-41B3-BF7D-106F901C1B14}">
      <dgm:prSet/>
      <dgm:spPr/>
      <dgm:t>
        <a:bodyPr/>
        <a:lstStyle/>
        <a:p>
          <a:endParaRPr lang="en-US"/>
        </a:p>
      </dgm:t>
    </dgm:pt>
    <dgm:pt modelId="{121050F7-9C59-42E2-9764-28257AD941A3}">
      <dgm:prSet/>
      <dgm:spPr>
        <a:solidFill>
          <a:srgbClr val="0A5090"/>
        </a:solidFill>
      </dgm:spPr>
      <dgm:t>
        <a:bodyPr/>
        <a:lstStyle/>
        <a:p>
          <a:r>
            <a:rPr lang="en-US" dirty="0"/>
            <a:t>Agenda Item 5</a:t>
          </a:r>
        </a:p>
      </dgm:t>
    </dgm:pt>
    <dgm:pt modelId="{369B801E-0804-497C-A954-D5CE7ADCA8E5}" type="parTrans" cxnId="{EB1EAF15-8BD4-48D0-BB86-2991E34AB062}">
      <dgm:prSet/>
      <dgm:spPr/>
      <dgm:t>
        <a:bodyPr/>
        <a:lstStyle/>
        <a:p>
          <a:endParaRPr lang="en-US"/>
        </a:p>
      </dgm:t>
    </dgm:pt>
    <dgm:pt modelId="{47C96E51-5600-43D7-9E20-64A13E7A8001}" type="sibTrans" cxnId="{EB1EAF15-8BD4-48D0-BB86-2991E34AB062}">
      <dgm:prSet/>
      <dgm:spPr/>
      <dgm:t>
        <a:bodyPr/>
        <a:lstStyle/>
        <a:p>
          <a:endParaRPr lang="en-US"/>
        </a:p>
      </dgm:t>
    </dgm:pt>
    <dgm:pt modelId="{340A8308-D150-484E-A50C-EC28334E074D}" type="pres">
      <dgm:prSet presAssocID="{F0A512F0-6AB2-4167-98E4-D8113C2A493D}" presName="Name0" presStyleCnt="0">
        <dgm:presLayoutVars>
          <dgm:dir/>
          <dgm:animLvl val="lvl"/>
          <dgm:resizeHandles val="exact"/>
        </dgm:presLayoutVars>
      </dgm:prSet>
      <dgm:spPr/>
    </dgm:pt>
    <dgm:pt modelId="{29A4277D-5FEA-4CB2-8455-7A3F04D503C2}" type="pres">
      <dgm:prSet presAssocID="{2CB53DC0-3008-4FFA-A082-F145FF0B8D2A}" presName="parTxOnly" presStyleLbl="node1" presStyleIdx="0" presStyleCnt="5">
        <dgm:presLayoutVars>
          <dgm:chMax val="0"/>
          <dgm:chPref val="0"/>
          <dgm:bulletEnabled val="1"/>
        </dgm:presLayoutVars>
      </dgm:prSet>
      <dgm:spPr/>
    </dgm:pt>
    <dgm:pt modelId="{7BD115BE-F0DC-420F-8B70-5DBA5D63DC3F}" type="pres">
      <dgm:prSet presAssocID="{374525B0-A2E4-46E5-BF0A-2C323EC64950}" presName="parTxOnlySpace" presStyleCnt="0"/>
      <dgm:spPr/>
    </dgm:pt>
    <dgm:pt modelId="{05350A9D-46DC-4E4F-852D-958AF31379F4}" type="pres">
      <dgm:prSet presAssocID="{5DD8B229-2A10-4DD2-99C7-4F2103B02525}" presName="parTxOnly" presStyleLbl="node1" presStyleIdx="1" presStyleCnt="5">
        <dgm:presLayoutVars>
          <dgm:chMax val="0"/>
          <dgm:chPref val="0"/>
          <dgm:bulletEnabled val="1"/>
        </dgm:presLayoutVars>
      </dgm:prSet>
      <dgm:spPr/>
    </dgm:pt>
    <dgm:pt modelId="{47D58886-FD65-448D-B79A-F93C3B0966B9}" type="pres">
      <dgm:prSet presAssocID="{95211AD2-87DC-499E-85B9-BD8480EA1505}" presName="parTxOnlySpace" presStyleCnt="0"/>
      <dgm:spPr/>
    </dgm:pt>
    <dgm:pt modelId="{AA625564-323F-4506-806E-B524AD90EF7E}" type="pres">
      <dgm:prSet presAssocID="{B16913CA-1C40-4022-8CA7-41EC384C6F0F}" presName="parTxOnly" presStyleLbl="node1" presStyleIdx="2" presStyleCnt="5">
        <dgm:presLayoutVars>
          <dgm:chMax val="0"/>
          <dgm:chPref val="0"/>
          <dgm:bulletEnabled val="1"/>
        </dgm:presLayoutVars>
      </dgm:prSet>
      <dgm:spPr/>
    </dgm:pt>
    <dgm:pt modelId="{092F2772-5DA9-4F20-A73C-7CEEF1BC1389}" type="pres">
      <dgm:prSet presAssocID="{D6E44A55-6F02-4424-B318-C16D6C877A6B}" presName="parTxOnlySpace" presStyleCnt="0"/>
      <dgm:spPr/>
    </dgm:pt>
    <dgm:pt modelId="{EA8F0CAA-091A-44A7-8B8E-1D0C70B99E29}" type="pres">
      <dgm:prSet presAssocID="{CFE534DD-A4FF-4D4E-B69F-35A42DB3B21C}" presName="parTxOnly" presStyleLbl="node1" presStyleIdx="3" presStyleCnt="5">
        <dgm:presLayoutVars>
          <dgm:chMax val="0"/>
          <dgm:chPref val="0"/>
          <dgm:bulletEnabled val="1"/>
        </dgm:presLayoutVars>
      </dgm:prSet>
      <dgm:spPr/>
    </dgm:pt>
    <dgm:pt modelId="{037DC875-7D06-4B30-BCC7-C2CBD18DA1B4}" type="pres">
      <dgm:prSet presAssocID="{02F1FF70-9E5D-420B-8994-F3F7CB34677E}" presName="parTxOnlySpace" presStyleCnt="0"/>
      <dgm:spPr/>
    </dgm:pt>
    <dgm:pt modelId="{998292AF-222F-4ADF-9E76-79E0B2706481}" type="pres">
      <dgm:prSet presAssocID="{121050F7-9C59-42E2-9764-28257AD941A3}" presName="parTxOnly" presStyleLbl="node1" presStyleIdx="4" presStyleCnt="5">
        <dgm:presLayoutVars>
          <dgm:chMax val="0"/>
          <dgm:chPref val="0"/>
          <dgm:bulletEnabled val="1"/>
        </dgm:presLayoutVars>
      </dgm:prSet>
      <dgm:spPr/>
    </dgm:pt>
  </dgm:ptLst>
  <dgm:cxnLst>
    <dgm:cxn modelId="{EB1EAF15-8BD4-48D0-BB86-2991E34AB062}" srcId="{F0A512F0-6AB2-4167-98E4-D8113C2A493D}" destId="{121050F7-9C59-42E2-9764-28257AD941A3}" srcOrd="4" destOrd="0" parTransId="{369B801E-0804-497C-A954-D5CE7ADCA8E5}" sibTransId="{47C96E51-5600-43D7-9E20-64A13E7A8001}"/>
    <dgm:cxn modelId="{D6558D37-24AF-4CB9-857C-F0BEA169DE00}" type="presOf" srcId="{CFE534DD-A4FF-4D4E-B69F-35A42DB3B21C}" destId="{EA8F0CAA-091A-44A7-8B8E-1D0C70B99E29}" srcOrd="0" destOrd="0" presId="urn:microsoft.com/office/officeart/2005/8/layout/chevron1"/>
    <dgm:cxn modelId="{17203B5E-B683-4791-AC86-BAC53EB6A7AA}" srcId="{F0A512F0-6AB2-4167-98E4-D8113C2A493D}" destId="{2CB53DC0-3008-4FFA-A082-F145FF0B8D2A}" srcOrd="0" destOrd="0" parTransId="{BECDC789-3D0A-4BC8-982E-74BD3F12A644}" sibTransId="{374525B0-A2E4-46E5-BF0A-2C323EC64950}"/>
    <dgm:cxn modelId="{54E20061-3D3C-43DA-94E4-0CC774D475E9}" type="presOf" srcId="{B16913CA-1C40-4022-8CA7-41EC384C6F0F}" destId="{AA625564-323F-4506-806E-B524AD90EF7E}" srcOrd="0" destOrd="0" presId="urn:microsoft.com/office/officeart/2005/8/layout/chevron1"/>
    <dgm:cxn modelId="{655C5548-B170-424E-A3D9-D381360078CA}" type="presOf" srcId="{121050F7-9C59-42E2-9764-28257AD941A3}" destId="{998292AF-222F-4ADF-9E76-79E0B2706481}" srcOrd="0" destOrd="0" presId="urn:microsoft.com/office/officeart/2005/8/layout/chevron1"/>
    <dgm:cxn modelId="{CCFBF378-439A-44BD-A009-425CBC991BD7}" srcId="{F0A512F0-6AB2-4167-98E4-D8113C2A493D}" destId="{B16913CA-1C40-4022-8CA7-41EC384C6F0F}" srcOrd="2" destOrd="0" parTransId="{C1D52ACF-509B-4A5F-84DD-9447FC408FB2}" sibTransId="{D6E44A55-6F02-4424-B318-C16D6C877A6B}"/>
    <dgm:cxn modelId="{5BE4D6BC-EC24-4D9F-A815-4E3D23F81C31}" type="presOf" srcId="{5DD8B229-2A10-4DD2-99C7-4F2103B02525}" destId="{05350A9D-46DC-4E4F-852D-958AF31379F4}" srcOrd="0" destOrd="0" presId="urn:microsoft.com/office/officeart/2005/8/layout/chevron1"/>
    <dgm:cxn modelId="{2597A5DF-F526-44C6-9956-049671E7B7EA}" srcId="{F0A512F0-6AB2-4167-98E4-D8113C2A493D}" destId="{5DD8B229-2A10-4DD2-99C7-4F2103B02525}" srcOrd="1" destOrd="0" parTransId="{0E8D9327-3AC4-40D3-BCA7-70A686DE5861}" sibTransId="{95211AD2-87DC-499E-85B9-BD8480EA1505}"/>
    <dgm:cxn modelId="{E17C3BF3-8232-4E43-B7E3-18BF1AEB9628}" type="presOf" srcId="{2CB53DC0-3008-4FFA-A082-F145FF0B8D2A}" destId="{29A4277D-5FEA-4CB2-8455-7A3F04D503C2}" srcOrd="0" destOrd="0" presId="urn:microsoft.com/office/officeart/2005/8/layout/chevron1"/>
    <dgm:cxn modelId="{7700E8F6-9F7F-444C-B4B4-1CB173153B00}" type="presOf" srcId="{F0A512F0-6AB2-4167-98E4-D8113C2A493D}" destId="{340A8308-D150-484E-A50C-EC28334E074D}" srcOrd="0" destOrd="0" presId="urn:microsoft.com/office/officeart/2005/8/layout/chevron1"/>
    <dgm:cxn modelId="{C70881FB-25FC-41B3-BF7D-106F901C1B14}" srcId="{F0A512F0-6AB2-4167-98E4-D8113C2A493D}" destId="{CFE534DD-A4FF-4D4E-B69F-35A42DB3B21C}" srcOrd="3" destOrd="0" parTransId="{69F6EF7D-4C2F-418D-BCFB-DF92A08C5297}" sibTransId="{02F1FF70-9E5D-420B-8994-F3F7CB34677E}"/>
    <dgm:cxn modelId="{9EC0D1F4-5092-458E-AAD8-E8A01739A210}" type="presParOf" srcId="{340A8308-D150-484E-A50C-EC28334E074D}" destId="{29A4277D-5FEA-4CB2-8455-7A3F04D503C2}" srcOrd="0" destOrd="0" presId="urn:microsoft.com/office/officeart/2005/8/layout/chevron1"/>
    <dgm:cxn modelId="{9E551CFA-EEDD-4721-B121-28FAC340B0E5}" type="presParOf" srcId="{340A8308-D150-484E-A50C-EC28334E074D}" destId="{7BD115BE-F0DC-420F-8B70-5DBA5D63DC3F}" srcOrd="1" destOrd="0" presId="urn:microsoft.com/office/officeart/2005/8/layout/chevron1"/>
    <dgm:cxn modelId="{4D08EB82-B9FB-4C3E-AB00-F2D62A498EF2}" type="presParOf" srcId="{340A8308-D150-484E-A50C-EC28334E074D}" destId="{05350A9D-46DC-4E4F-852D-958AF31379F4}" srcOrd="2" destOrd="0" presId="urn:microsoft.com/office/officeart/2005/8/layout/chevron1"/>
    <dgm:cxn modelId="{D381A7CD-CCEF-42A2-B9B3-00EF5A71081D}" type="presParOf" srcId="{340A8308-D150-484E-A50C-EC28334E074D}" destId="{47D58886-FD65-448D-B79A-F93C3B0966B9}" srcOrd="3" destOrd="0" presId="urn:microsoft.com/office/officeart/2005/8/layout/chevron1"/>
    <dgm:cxn modelId="{1C475A0B-EDAE-41B1-A999-0D60D0D02080}" type="presParOf" srcId="{340A8308-D150-484E-A50C-EC28334E074D}" destId="{AA625564-323F-4506-806E-B524AD90EF7E}" srcOrd="4" destOrd="0" presId="urn:microsoft.com/office/officeart/2005/8/layout/chevron1"/>
    <dgm:cxn modelId="{4C0FC960-DBBB-4C85-813F-81E1EA762F8D}" type="presParOf" srcId="{340A8308-D150-484E-A50C-EC28334E074D}" destId="{092F2772-5DA9-4F20-A73C-7CEEF1BC1389}" srcOrd="5" destOrd="0" presId="urn:microsoft.com/office/officeart/2005/8/layout/chevron1"/>
    <dgm:cxn modelId="{F63426A5-14A2-47A4-8473-6709307B5F14}" type="presParOf" srcId="{340A8308-D150-484E-A50C-EC28334E074D}" destId="{EA8F0CAA-091A-44A7-8B8E-1D0C70B99E29}" srcOrd="6" destOrd="0" presId="urn:microsoft.com/office/officeart/2005/8/layout/chevron1"/>
    <dgm:cxn modelId="{C6CE2D11-731F-4A65-9784-0B7E9632139E}" type="presParOf" srcId="{340A8308-D150-484E-A50C-EC28334E074D}" destId="{037DC875-7D06-4B30-BCC7-C2CBD18DA1B4}" srcOrd="7" destOrd="0" presId="urn:microsoft.com/office/officeart/2005/8/layout/chevron1"/>
    <dgm:cxn modelId="{E28AE0EB-42C0-4952-8E7B-B1A2786CAEE8}" type="presParOf" srcId="{340A8308-D150-484E-A50C-EC28334E074D}" destId="{998292AF-222F-4ADF-9E76-79E0B2706481}" srcOrd="8"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B6DA9F-03D6-4A1C-BAC9-F23362FEA376}"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144C029F-7E0E-428A-B65A-4CC1504A9742}">
      <dgm:prSet phldrT="[Text]"/>
      <dgm:spPr/>
      <dgm:t>
        <a:bodyPr/>
        <a:lstStyle/>
        <a:p>
          <a:r>
            <a:rPr lang="en-US" dirty="0"/>
            <a:t>Phase I: Assess Readiness and Document Medicaid Time</a:t>
          </a:r>
        </a:p>
      </dgm:t>
    </dgm:pt>
    <dgm:pt modelId="{4BC80BCA-AEE5-4478-9254-456211520EC2}" type="parTrans" cxnId="{68167252-1466-44EF-A485-05C342F26D92}">
      <dgm:prSet/>
      <dgm:spPr/>
      <dgm:t>
        <a:bodyPr/>
        <a:lstStyle/>
        <a:p>
          <a:endParaRPr lang="en-US"/>
        </a:p>
      </dgm:t>
    </dgm:pt>
    <dgm:pt modelId="{F8E693C6-378B-4A50-8E81-57876281D5EF}" type="sibTrans" cxnId="{68167252-1466-44EF-A485-05C342F26D92}">
      <dgm:prSet/>
      <dgm:spPr/>
      <dgm:t>
        <a:bodyPr/>
        <a:lstStyle/>
        <a:p>
          <a:endParaRPr lang="en-US"/>
        </a:p>
      </dgm:t>
    </dgm:pt>
    <dgm:pt modelId="{4F2AB60E-858F-47B5-A939-DD099E06D3B1}">
      <dgm:prSet phldrT="[Text]"/>
      <dgm:spPr/>
      <dgm:t>
        <a:bodyPr/>
        <a:lstStyle/>
        <a:p>
          <a:r>
            <a:rPr lang="en-US" dirty="0"/>
            <a:t>Engage NWD System Lead Agency with a State Medicaid Agency Lead</a:t>
          </a:r>
        </a:p>
      </dgm:t>
    </dgm:pt>
    <dgm:pt modelId="{565A6BDC-DEE2-4DFC-A7AD-A2209810C76A}" type="parTrans" cxnId="{D34E7F97-198E-4C99-897C-847F422A8086}">
      <dgm:prSet/>
      <dgm:spPr/>
      <dgm:t>
        <a:bodyPr/>
        <a:lstStyle/>
        <a:p>
          <a:endParaRPr lang="en-US"/>
        </a:p>
      </dgm:t>
    </dgm:pt>
    <dgm:pt modelId="{D6D29388-CDED-4C23-A4FC-D2CCE7407EC8}" type="sibTrans" cxnId="{D34E7F97-198E-4C99-897C-847F422A8086}">
      <dgm:prSet/>
      <dgm:spPr/>
      <dgm:t>
        <a:bodyPr/>
        <a:lstStyle/>
        <a:p>
          <a:endParaRPr lang="en-US"/>
        </a:p>
      </dgm:t>
    </dgm:pt>
    <dgm:pt modelId="{E353EA20-A0E7-47CB-9B86-2D2D87541235}">
      <dgm:prSet phldrT="[Text]"/>
      <dgm:spPr/>
      <dgm:t>
        <a:bodyPr/>
        <a:lstStyle/>
        <a:p>
          <a:r>
            <a:rPr lang="en-US" dirty="0"/>
            <a:t>Identify Permissible Sources of Non-Federal Funds for Match</a:t>
          </a:r>
        </a:p>
      </dgm:t>
    </dgm:pt>
    <dgm:pt modelId="{AEBC3A3D-9713-4C16-99F1-3D40C7329228}" type="parTrans" cxnId="{4A90D82C-2A42-4ADA-A949-4AAB5007DC89}">
      <dgm:prSet/>
      <dgm:spPr/>
      <dgm:t>
        <a:bodyPr/>
        <a:lstStyle/>
        <a:p>
          <a:endParaRPr lang="en-US"/>
        </a:p>
      </dgm:t>
    </dgm:pt>
    <dgm:pt modelId="{C47ADCBD-EF59-4BB8-8EF0-BB9B50960565}" type="sibTrans" cxnId="{4A90D82C-2A42-4ADA-A949-4AAB5007DC89}">
      <dgm:prSet/>
      <dgm:spPr/>
      <dgm:t>
        <a:bodyPr/>
        <a:lstStyle/>
        <a:p>
          <a:endParaRPr lang="en-US"/>
        </a:p>
      </dgm:t>
    </dgm:pt>
    <dgm:pt modelId="{2A389918-E164-4D39-A507-F61B454489E7}">
      <dgm:prSet phldrT="[Text]"/>
      <dgm:spPr/>
      <dgm:t>
        <a:bodyPr/>
        <a:lstStyle/>
        <a:p>
          <a:r>
            <a:rPr lang="en-US" dirty="0"/>
            <a:t>Identify Costs of Allowable and Allocable Activities</a:t>
          </a:r>
        </a:p>
      </dgm:t>
    </dgm:pt>
    <dgm:pt modelId="{A647116B-A51F-4CBB-B005-34629B608282}" type="parTrans" cxnId="{94CEE22C-0734-4BDE-9A81-C5795C1BA049}">
      <dgm:prSet/>
      <dgm:spPr/>
      <dgm:t>
        <a:bodyPr/>
        <a:lstStyle/>
        <a:p>
          <a:endParaRPr lang="en-US"/>
        </a:p>
      </dgm:t>
    </dgm:pt>
    <dgm:pt modelId="{5E540D44-7850-4624-9535-539AB18FE458}" type="sibTrans" cxnId="{94CEE22C-0734-4BDE-9A81-C5795C1BA049}">
      <dgm:prSet/>
      <dgm:spPr/>
      <dgm:t>
        <a:bodyPr/>
        <a:lstStyle/>
        <a:p>
          <a:endParaRPr lang="en-US"/>
        </a:p>
      </dgm:t>
    </dgm:pt>
    <dgm:pt modelId="{51BBD043-7559-4E1C-9043-66890C536CD2}">
      <dgm:prSet phldrT="[Text]"/>
      <dgm:spPr/>
      <dgm:t>
        <a:bodyPr/>
        <a:lstStyle/>
        <a:p>
          <a:r>
            <a:rPr lang="en-US" dirty="0"/>
            <a:t>Identify NWD System Activities Potentially Eligible for FFP</a:t>
          </a:r>
        </a:p>
      </dgm:t>
    </dgm:pt>
    <dgm:pt modelId="{6272A462-2721-4F48-968E-643B2516AC80}" type="parTrans" cxnId="{392B1D25-8C18-43A2-B854-5C8B1DF58964}">
      <dgm:prSet/>
      <dgm:spPr/>
      <dgm:t>
        <a:bodyPr/>
        <a:lstStyle/>
        <a:p>
          <a:endParaRPr lang="en-US"/>
        </a:p>
      </dgm:t>
    </dgm:pt>
    <dgm:pt modelId="{A4448D4F-8C95-4DBF-90AE-3E0A8C68B44C}" type="sibTrans" cxnId="{392B1D25-8C18-43A2-B854-5C8B1DF58964}">
      <dgm:prSet/>
      <dgm:spPr/>
      <dgm:t>
        <a:bodyPr/>
        <a:lstStyle/>
        <a:p>
          <a:endParaRPr lang="en-US"/>
        </a:p>
      </dgm:t>
    </dgm:pt>
    <dgm:pt modelId="{1A148113-1E03-4EE9-BD1C-A99AAA241267}" type="pres">
      <dgm:prSet presAssocID="{3CB6DA9F-03D6-4A1C-BAC9-F23362FEA376}" presName="layout" presStyleCnt="0">
        <dgm:presLayoutVars>
          <dgm:chMax/>
          <dgm:chPref/>
          <dgm:dir/>
          <dgm:animOne val="branch"/>
          <dgm:animLvl val="lvl"/>
          <dgm:resizeHandles/>
        </dgm:presLayoutVars>
      </dgm:prSet>
      <dgm:spPr/>
    </dgm:pt>
    <dgm:pt modelId="{197B5D21-0577-4DFC-A17D-BE6AE0D8DD1C}" type="pres">
      <dgm:prSet presAssocID="{144C029F-7E0E-428A-B65A-4CC1504A9742}" presName="root" presStyleCnt="0">
        <dgm:presLayoutVars>
          <dgm:chMax/>
          <dgm:chPref val="4"/>
        </dgm:presLayoutVars>
      </dgm:prSet>
      <dgm:spPr/>
    </dgm:pt>
    <dgm:pt modelId="{CC73C15B-CE99-403F-AF31-1A2592D2F8ED}" type="pres">
      <dgm:prSet presAssocID="{144C029F-7E0E-428A-B65A-4CC1504A9742}" presName="rootComposite" presStyleCnt="0">
        <dgm:presLayoutVars/>
      </dgm:prSet>
      <dgm:spPr/>
    </dgm:pt>
    <dgm:pt modelId="{351AA8C8-19C4-4B4C-B3D8-59DA5A5D05EA}" type="pres">
      <dgm:prSet presAssocID="{144C029F-7E0E-428A-B65A-4CC1504A9742}" presName="rootText" presStyleLbl="node0" presStyleIdx="0" presStyleCnt="1">
        <dgm:presLayoutVars>
          <dgm:chMax/>
          <dgm:chPref val="4"/>
        </dgm:presLayoutVars>
      </dgm:prSet>
      <dgm:spPr/>
    </dgm:pt>
    <dgm:pt modelId="{7A9E9C08-CDF1-4272-96EB-A570FE172535}" type="pres">
      <dgm:prSet presAssocID="{144C029F-7E0E-428A-B65A-4CC1504A9742}" presName="childShape" presStyleCnt="0">
        <dgm:presLayoutVars>
          <dgm:chMax val="0"/>
          <dgm:chPref val="0"/>
        </dgm:presLayoutVars>
      </dgm:prSet>
      <dgm:spPr/>
    </dgm:pt>
    <dgm:pt modelId="{4CB358B6-DAEF-489A-897E-9DF4908F6712}" type="pres">
      <dgm:prSet presAssocID="{4F2AB60E-858F-47B5-A939-DD099E06D3B1}" presName="childComposite" presStyleCnt="0">
        <dgm:presLayoutVars>
          <dgm:chMax val="0"/>
          <dgm:chPref val="0"/>
        </dgm:presLayoutVars>
      </dgm:prSet>
      <dgm:spPr/>
    </dgm:pt>
    <dgm:pt modelId="{B58A5929-1B34-42C4-9DE0-010BA7B0D2A3}" type="pres">
      <dgm:prSet presAssocID="{4F2AB60E-858F-47B5-A939-DD099E06D3B1}"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ret Right with solid fill"/>
        </a:ext>
      </dgm:extLst>
    </dgm:pt>
    <dgm:pt modelId="{529F7B3D-6526-4518-9382-F6855A8CE84A}" type="pres">
      <dgm:prSet presAssocID="{4F2AB60E-858F-47B5-A939-DD099E06D3B1}" presName="childText" presStyleLbl="lnNode1" presStyleIdx="0" presStyleCnt="4">
        <dgm:presLayoutVars>
          <dgm:chMax val="0"/>
          <dgm:chPref val="0"/>
          <dgm:bulletEnabled val="1"/>
        </dgm:presLayoutVars>
      </dgm:prSet>
      <dgm:spPr/>
    </dgm:pt>
    <dgm:pt modelId="{C2F40AF4-DEFD-4B6C-9DF0-E6C0DBB67412}" type="pres">
      <dgm:prSet presAssocID="{E353EA20-A0E7-47CB-9B86-2D2D87541235}" presName="childComposite" presStyleCnt="0">
        <dgm:presLayoutVars>
          <dgm:chMax val="0"/>
          <dgm:chPref val="0"/>
        </dgm:presLayoutVars>
      </dgm:prSet>
      <dgm:spPr/>
    </dgm:pt>
    <dgm:pt modelId="{DA4FC90A-BEE6-4012-9B83-89F4321BD51B}" type="pres">
      <dgm:prSet presAssocID="{E353EA20-A0E7-47CB-9B86-2D2D87541235}" presName="Image" presStyleLbl="node1" presStyleIdx="1"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678C12CD-DB91-4B7E-8931-39866435BFD2}" type="pres">
      <dgm:prSet presAssocID="{E353EA20-A0E7-47CB-9B86-2D2D87541235}" presName="childText" presStyleLbl="lnNode1" presStyleIdx="1" presStyleCnt="4">
        <dgm:presLayoutVars>
          <dgm:chMax val="0"/>
          <dgm:chPref val="0"/>
          <dgm:bulletEnabled val="1"/>
        </dgm:presLayoutVars>
      </dgm:prSet>
      <dgm:spPr/>
    </dgm:pt>
    <dgm:pt modelId="{687CCB89-0016-4608-907E-90E70212309F}" type="pres">
      <dgm:prSet presAssocID="{2A389918-E164-4D39-A507-F61B454489E7}" presName="childComposite" presStyleCnt="0">
        <dgm:presLayoutVars>
          <dgm:chMax val="0"/>
          <dgm:chPref val="0"/>
        </dgm:presLayoutVars>
      </dgm:prSet>
      <dgm:spPr/>
    </dgm:pt>
    <dgm:pt modelId="{F223C135-3C83-470E-8F2B-40CFDC4DBF3D}" type="pres">
      <dgm:prSet presAssocID="{2A389918-E164-4D39-A507-F61B454489E7}" presName="Image" presStyleLbl="node1" presStyleIdx="2"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FB219284-B269-4829-A6CC-DBB9AE4E4FA4}" type="pres">
      <dgm:prSet presAssocID="{2A389918-E164-4D39-A507-F61B454489E7}" presName="childText" presStyleLbl="lnNode1" presStyleIdx="2" presStyleCnt="4">
        <dgm:presLayoutVars>
          <dgm:chMax val="0"/>
          <dgm:chPref val="0"/>
          <dgm:bulletEnabled val="1"/>
        </dgm:presLayoutVars>
      </dgm:prSet>
      <dgm:spPr/>
    </dgm:pt>
    <dgm:pt modelId="{F09B2F4B-0EE2-41D5-8681-57C27F5A1ED5}" type="pres">
      <dgm:prSet presAssocID="{51BBD043-7559-4E1C-9043-66890C536CD2}" presName="childComposite" presStyleCnt="0">
        <dgm:presLayoutVars>
          <dgm:chMax val="0"/>
          <dgm:chPref val="0"/>
        </dgm:presLayoutVars>
      </dgm:prSet>
      <dgm:spPr/>
    </dgm:pt>
    <dgm:pt modelId="{EA1E3657-39DA-4B78-90D4-BF9CE136CC45}" type="pres">
      <dgm:prSet presAssocID="{51BBD043-7559-4E1C-9043-66890C536CD2}" presName="Image" presStyleLbl="node1" presStyleIdx="3"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E553E4B9-14E7-4101-A889-1154874BE555}" type="pres">
      <dgm:prSet presAssocID="{51BBD043-7559-4E1C-9043-66890C536CD2}" presName="childText" presStyleLbl="lnNode1" presStyleIdx="3" presStyleCnt="4">
        <dgm:presLayoutVars>
          <dgm:chMax val="0"/>
          <dgm:chPref val="0"/>
          <dgm:bulletEnabled val="1"/>
        </dgm:presLayoutVars>
      </dgm:prSet>
      <dgm:spPr/>
    </dgm:pt>
  </dgm:ptLst>
  <dgm:cxnLst>
    <dgm:cxn modelId="{392B1D25-8C18-43A2-B854-5C8B1DF58964}" srcId="{144C029F-7E0E-428A-B65A-4CC1504A9742}" destId="{51BBD043-7559-4E1C-9043-66890C536CD2}" srcOrd="3" destOrd="0" parTransId="{6272A462-2721-4F48-968E-643B2516AC80}" sibTransId="{A4448D4F-8C95-4DBF-90AE-3E0A8C68B44C}"/>
    <dgm:cxn modelId="{4A90D82C-2A42-4ADA-A949-4AAB5007DC89}" srcId="{144C029F-7E0E-428A-B65A-4CC1504A9742}" destId="{E353EA20-A0E7-47CB-9B86-2D2D87541235}" srcOrd="1" destOrd="0" parTransId="{AEBC3A3D-9713-4C16-99F1-3D40C7329228}" sibTransId="{C47ADCBD-EF59-4BB8-8EF0-BB9B50960565}"/>
    <dgm:cxn modelId="{94CEE22C-0734-4BDE-9A81-C5795C1BA049}" srcId="{144C029F-7E0E-428A-B65A-4CC1504A9742}" destId="{2A389918-E164-4D39-A507-F61B454489E7}" srcOrd="2" destOrd="0" parTransId="{A647116B-A51F-4CBB-B005-34629B608282}" sibTransId="{5E540D44-7850-4624-9535-539AB18FE458}"/>
    <dgm:cxn modelId="{4625F63A-E310-4429-86DC-8D3D826C973B}" type="presOf" srcId="{144C029F-7E0E-428A-B65A-4CC1504A9742}" destId="{351AA8C8-19C4-4B4C-B3D8-59DA5A5D05EA}" srcOrd="0" destOrd="0" presId="urn:microsoft.com/office/officeart/2008/layout/PictureAccentList"/>
    <dgm:cxn modelId="{083FC648-0B29-4370-BE83-66B6C29F49CF}" type="presOf" srcId="{E353EA20-A0E7-47CB-9B86-2D2D87541235}" destId="{678C12CD-DB91-4B7E-8931-39866435BFD2}" srcOrd="0" destOrd="0" presId="urn:microsoft.com/office/officeart/2008/layout/PictureAccentList"/>
    <dgm:cxn modelId="{042B5F4F-3A76-401D-B69D-7F66D3C53B6F}" type="presOf" srcId="{2A389918-E164-4D39-A507-F61B454489E7}" destId="{FB219284-B269-4829-A6CC-DBB9AE4E4FA4}" srcOrd="0" destOrd="0" presId="urn:microsoft.com/office/officeart/2008/layout/PictureAccentList"/>
    <dgm:cxn modelId="{2A603971-3E45-4331-ACF2-DAC691FEF10D}" type="presOf" srcId="{3CB6DA9F-03D6-4A1C-BAC9-F23362FEA376}" destId="{1A148113-1E03-4EE9-BD1C-A99AAA241267}" srcOrd="0" destOrd="0" presId="urn:microsoft.com/office/officeart/2008/layout/PictureAccentList"/>
    <dgm:cxn modelId="{68167252-1466-44EF-A485-05C342F26D92}" srcId="{3CB6DA9F-03D6-4A1C-BAC9-F23362FEA376}" destId="{144C029F-7E0E-428A-B65A-4CC1504A9742}" srcOrd="0" destOrd="0" parTransId="{4BC80BCA-AEE5-4478-9254-456211520EC2}" sibTransId="{F8E693C6-378B-4A50-8E81-57876281D5EF}"/>
    <dgm:cxn modelId="{D34E7F97-198E-4C99-897C-847F422A8086}" srcId="{144C029F-7E0E-428A-B65A-4CC1504A9742}" destId="{4F2AB60E-858F-47B5-A939-DD099E06D3B1}" srcOrd="0" destOrd="0" parTransId="{565A6BDC-DEE2-4DFC-A7AD-A2209810C76A}" sibTransId="{D6D29388-CDED-4C23-A4FC-D2CCE7407EC8}"/>
    <dgm:cxn modelId="{29ECF7B2-12DE-4291-872E-1724D48A8061}" type="presOf" srcId="{51BBD043-7559-4E1C-9043-66890C536CD2}" destId="{E553E4B9-14E7-4101-A889-1154874BE555}" srcOrd="0" destOrd="0" presId="urn:microsoft.com/office/officeart/2008/layout/PictureAccentList"/>
    <dgm:cxn modelId="{FCA4B8CA-5673-4577-9615-EB9D4DEF38BF}" type="presOf" srcId="{4F2AB60E-858F-47B5-A939-DD099E06D3B1}" destId="{529F7B3D-6526-4518-9382-F6855A8CE84A}" srcOrd="0" destOrd="0" presId="urn:microsoft.com/office/officeart/2008/layout/PictureAccentList"/>
    <dgm:cxn modelId="{207F5308-B0A9-4F36-B924-DDDE38D8BCD5}" type="presParOf" srcId="{1A148113-1E03-4EE9-BD1C-A99AAA241267}" destId="{197B5D21-0577-4DFC-A17D-BE6AE0D8DD1C}" srcOrd="0" destOrd="0" presId="urn:microsoft.com/office/officeart/2008/layout/PictureAccentList"/>
    <dgm:cxn modelId="{916C17C8-B146-431E-8416-5BBFA18F4EFF}" type="presParOf" srcId="{197B5D21-0577-4DFC-A17D-BE6AE0D8DD1C}" destId="{CC73C15B-CE99-403F-AF31-1A2592D2F8ED}" srcOrd="0" destOrd="0" presId="urn:microsoft.com/office/officeart/2008/layout/PictureAccentList"/>
    <dgm:cxn modelId="{772F4F6F-A7A0-4B58-B44D-F6A9E2C2D7F7}" type="presParOf" srcId="{CC73C15B-CE99-403F-AF31-1A2592D2F8ED}" destId="{351AA8C8-19C4-4B4C-B3D8-59DA5A5D05EA}" srcOrd="0" destOrd="0" presId="urn:microsoft.com/office/officeart/2008/layout/PictureAccentList"/>
    <dgm:cxn modelId="{D9B6EA6A-5217-4D34-8D40-4B42D6A452E1}" type="presParOf" srcId="{197B5D21-0577-4DFC-A17D-BE6AE0D8DD1C}" destId="{7A9E9C08-CDF1-4272-96EB-A570FE172535}" srcOrd="1" destOrd="0" presId="urn:microsoft.com/office/officeart/2008/layout/PictureAccentList"/>
    <dgm:cxn modelId="{E96D1BE4-FB42-4176-BA92-512251318D9D}" type="presParOf" srcId="{7A9E9C08-CDF1-4272-96EB-A570FE172535}" destId="{4CB358B6-DAEF-489A-897E-9DF4908F6712}" srcOrd="0" destOrd="0" presId="urn:microsoft.com/office/officeart/2008/layout/PictureAccentList"/>
    <dgm:cxn modelId="{69A4A048-735B-4117-95F3-17B54702AAE0}" type="presParOf" srcId="{4CB358B6-DAEF-489A-897E-9DF4908F6712}" destId="{B58A5929-1B34-42C4-9DE0-010BA7B0D2A3}" srcOrd="0" destOrd="0" presId="urn:microsoft.com/office/officeart/2008/layout/PictureAccentList"/>
    <dgm:cxn modelId="{A091BA48-F10C-4862-9877-ABE7AE70F6EA}" type="presParOf" srcId="{4CB358B6-DAEF-489A-897E-9DF4908F6712}" destId="{529F7B3D-6526-4518-9382-F6855A8CE84A}" srcOrd="1" destOrd="0" presId="urn:microsoft.com/office/officeart/2008/layout/PictureAccentList"/>
    <dgm:cxn modelId="{6F6B0F5F-08FB-494A-BA8C-477BC404151A}" type="presParOf" srcId="{7A9E9C08-CDF1-4272-96EB-A570FE172535}" destId="{C2F40AF4-DEFD-4B6C-9DF0-E6C0DBB67412}" srcOrd="1" destOrd="0" presId="urn:microsoft.com/office/officeart/2008/layout/PictureAccentList"/>
    <dgm:cxn modelId="{E42DE6C8-A98F-43D9-B7B0-134AF8A2943B}" type="presParOf" srcId="{C2F40AF4-DEFD-4B6C-9DF0-E6C0DBB67412}" destId="{DA4FC90A-BEE6-4012-9B83-89F4321BD51B}" srcOrd="0" destOrd="0" presId="urn:microsoft.com/office/officeart/2008/layout/PictureAccentList"/>
    <dgm:cxn modelId="{1BF1F794-7A53-4EE6-A404-76F9544FDD28}" type="presParOf" srcId="{C2F40AF4-DEFD-4B6C-9DF0-E6C0DBB67412}" destId="{678C12CD-DB91-4B7E-8931-39866435BFD2}" srcOrd="1" destOrd="0" presId="urn:microsoft.com/office/officeart/2008/layout/PictureAccentList"/>
    <dgm:cxn modelId="{10C435E8-E298-4E9C-BD56-73726DF11CB8}" type="presParOf" srcId="{7A9E9C08-CDF1-4272-96EB-A570FE172535}" destId="{687CCB89-0016-4608-907E-90E70212309F}" srcOrd="2" destOrd="0" presId="urn:microsoft.com/office/officeart/2008/layout/PictureAccentList"/>
    <dgm:cxn modelId="{9D0A3A8C-76F4-4FDA-B658-7A441A599694}" type="presParOf" srcId="{687CCB89-0016-4608-907E-90E70212309F}" destId="{F223C135-3C83-470E-8F2B-40CFDC4DBF3D}" srcOrd="0" destOrd="0" presId="urn:microsoft.com/office/officeart/2008/layout/PictureAccentList"/>
    <dgm:cxn modelId="{56BA54B5-13F0-45B8-9B59-5278032BB88C}" type="presParOf" srcId="{687CCB89-0016-4608-907E-90E70212309F}" destId="{FB219284-B269-4829-A6CC-DBB9AE4E4FA4}" srcOrd="1" destOrd="0" presId="urn:microsoft.com/office/officeart/2008/layout/PictureAccentList"/>
    <dgm:cxn modelId="{C60CCB00-F45F-40A8-839E-59A5343DBE71}" type="presParOf" srcId="{7A9E9C08-CDF1-4272-96EB-A570FE172535}" destId="{F09B2F4B-0EE2-41D5-8681-57C27F5A1ED5}" srcOrd="3" destOrd="0" presId="urn:microsoft.com/office/officeart/2008/layout/PictureAccentList"/>
    <dgm:cxn modelId="{81597260-0B55-4B23-8BFB-7C98671B6D78}" type="presParOf" srcId="{F09B2F4B-0EE2-41D5-8681-57C27F5A1ED5}" destId="{EA1E3657-39DA-4B78-90D4-BF9CE136CC45}" srcOrd="0" destOrd="0" presId="urn:microsoft.com/office/officeart/2008/layout/PictureAccentList"/>
    <dgm:cxn modelId="{4524F241-FDA1-49DD-81F4-FE5ACF15873B}" type="presParOf" srcId="{F09B2F4B-0EE2-41D5-8681-57C27F5A1ED5}" destId="{E553E4B9-14E7-4101-A889-1154874BE555}" srcOrd="1" destOrd="0" presId="urn:microsoft.com/office/officeart/2008/layout/Pictu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A512F0-6AB2-4167-98E4-D8113C2A493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CB53DC0-3008-4FFA-A082-F145FF0B8D2A}">
      <dgm:prSet phldrT="[Text]"/>
      <dgm:spPr>
        <a:solidFill>
          <a:schemeClr val="accent4"/>
        </a:solidFill>
      </dgm:spPr>
      <dgm:t>
        <a:bodyPr/>
        <a:lstStyle/>
        <a:p>
          <a:r>
            <a:rPr lang="en-US" dirty="0">
              <a:solidFill>
                <a:schemeClr val="bg1"/>
              </a:solidFill>
            </a:rPr>
            <a:t>Agenda Item 1</a:t>
          </a:r>
        </a:p>
      </dgm:t>
    </dgm:pt>
    <dgm:pt modelId="{BECDC789-3D0A-4BC8-982E-74BD3F12A644}" type="parTrans" cxnId="{17203B5E-B683-4791-AC86-BAC53EB6A7AA}">
      <dgm:prSet/>
      <dgm:spPr/>
      <dgm:t>
        <a:bodyPr/>
        <a:lstStyle/>
        <a:p>
          <a:endParaRPr lang="en-US"/>
        </a:p>
      </dgm:t>
    </dgm:pt>
    <dgm:pt modelId="{374525B0-A2E4-46E5-BF0A-2C323EC64950}" type="sibTrans" cxnId="{17203B5E-B683-4791-AC86-BAC53EB6A7AA}">
      <dgm:prSet/>
      <dgm:spPr/>
      <dgm:t>
        <a:bodyPr/>
        <a:lstStyle/>
        <a:p>
          <a:endParaRPr lang="en-US"/>
        </a:p>
      </dgm:t>
    </dgm:pt>
    <dgm:pt modelId="{5DD8B229-2A10-4DD2-99C7-4F2103B02525}">
      <dgm:prSet phldrT="[Text]"/>
      <dgm:spPr>
        <a:solidFill>
          <a:schemeClr val="accent4">
            <a:lumMod val="20000"/>
            <a:lumOff val="80000"/>
          </a:schemeClr>
        </a:solidFill>
      </dgm:spPr>
      <dgm:t>
        <a:bodyPr/>
        <a:lstStyle/>
        <a:p>
          <a:r>
            <a:rPr lang="en-US" dirty="0">
              <a:solidFill>
                <a:schemeClr val="tx1"/>
              </a:solidFill>
            </a:rPr>
            <a:t>Agenda Item 2</a:t>
          </a:r>
        </a:p>
      </dgm:t>
    </dgm:pt>
    <dgm:pt modelId="{0E8D9327-3AC4-40D3-BCA7-70A686DE5861}" type="parTrans" cxnId="{2597A5DF-F526-44C6-9956-049671E7B7EA}">
      <dgm:prSet/>
      <dgm:spPr/>
      <dgm:t>
        <a:bodyPr/>
        <a:lstStyle/>
        <a:p>
          <a:endParaRPr lang="en-US"/>
        </a:p>
      </dgm:t>
    </dgm:pt>
    <dgm:pt modelId="{95211AD2-87DC-499E-85B9-BD8480EA1505}" type="sibTrans" cxnId="{2597A5DF-F526-44C6-9956-049671E7B7EA}">
      <dgm:prSet/>
      <dgm:spPr/>
      <dgm:t>
        <a:bodyPr/>
        <a:lstStyle/>
        <a:p>
          <a:endParaRPr lang="en-US"/>
        </a:p>
      </dgm:t>
    </dgm:pt>
    <dgm:pt modelId="{B16913CA-1C40-4022-8CA7-41EC384C6F0F}">
      <dgm:prSet phldrT="[Text]"/>
      <dgm:spPr>
        <a:solidFill>
          <a:srgbClr val="0A5090"/>
        </a:solidFill>
      </dgm:spPr>
      <dgm:t>
        <a:bodyPr/>
        <a:lstStyle/>
        <a:p>
          <a:r>
            <a:rPr lang="en-US" dirty="0"/>
            <a:t>Agenda Item 3</a:t>
          </a:r>
        </a:p>
      </dgm:t>
    </dgm:pt>
    <dgm:pt modelId="{C1D52ACF-509B-4A5F-84DD-9447FC408FB2}" type="parTrans" cxnId="{CCFBF378-439A-44BD-A009-425CBC991BD7}">
      <dgm:prSet/>
      <dgm:spPr/>
      <dgm:t>
        <a:bodyPr/>
        <a:lstStyle/>
        <a:p>
          <a:endParaRPr lang="en-US"/>
        </a:p>
      </dgm:t>
    </dgm:pt>
    <dgm:pt modelId="{D6E44A55-6F02-4424-B318-C16D6C877A6B}" type="sibTrans" cxnId="{CCFBF378-439A-44BD-A009-425CBC991BD7}">
      <dgm:prSet/>
      <dgm:spPr/>
      <dgm:t>
        <a:bodyPr/>
        <a:lstStyle/>
        <a:p>
          <a:endParaRPr lang="en-US"/>
        </a:p>
      </dgm:t>
    </dgm:pt>
    <dgm:pt modelId="{CFE534DD-A4FF-4D4E-B69F-35A42DB3B21C}">
      <dgm:prSet/>
      <dgm:spPr>
        <a:solidFill>
          <a:srgbClr val="0A5090"/>
        </a:solidFill>
      </dgm:spPr>
      <dgm:t>
        <a:bodyPr/>
        <a:lstStyle/>
        <a:p>
          <a:r>
            <a:rPr lang="en-US" dirty="0"/>
            <a:t>Agenda Item 4</a:t>
          </a:r>
        </a:p>
      </dgm:t>
    </dgm:pt>
    <dgm:pt modelId="{69F6EF7D-4C2F-418D-BCFB-DF92A08C5297}" type="parTrans" cxnId="{C70881FB-25FC-41B3-BF7D-106F901C1B14}">
      <dgm:prSet/>
      <dgm:spPr/>
      <dgm:t>
        <a:bodyPr/>
        <a:lstStyle/>
        <a:p>
          <a:endParaRPr lang="en-US"/>
        </a:p>
      </dgm:t>
    </dgm:pt>
    <dgm:pt modelId="{02F1FF70-9E5D-420B-8994-F3F7CB34677E}" type="sibTrans" cxnId="{C70881FB-25FC-41B3-BF7D-106F901C1B14}">
      <dgm:prSet/>
      <dgm:spPr/>
      <dgm:t>
        <a:bodyPr/>
        <a:lstStyle/>
        <a:p>
          <a:endParaRPr lang="en-US"/>
        </a:p>
      </dgm:t>
    </dgm:pt>
    <dgm:pt modelId="{121050F7-9C59-42E2-9764-28257AD941A3}">
      <dgm:prSet/>
      <dgm:spPr>
        <a:solidFill>
          <a:srgbClr val="0A5090"/>
        </a:solidFill>
      </dgm:spPr>
      <dgm:t>
        <a:bodyPr/>
        <a:lstStyle/>
        <a:p>
          <a:r>
            <a:rPr lang="en-US" dirty="0"/>
            <a:t>Agenda Item 5</a:t>
          </a:r>
        </a:p>
      </dgm:t>
    </dgm:pt>
    <dgm:pt modelId="{369B801E-0804-497C-A954-D5CE7ADCA8E5}" type="parTrans" cxnId="{EB1EAF15-8BD4-48D0-BB86-2991E34AB062}">
      <dgm:prSet/>
      <dgm:spPr/>
      <dgm:t>
        <a:bodyPr/>
        <a:lstStyle/>
        <a:p>
          <a:endParaRPr lang="en-US"/>
        </a:p>
      </dgm:t>
    </dgm:pt>
    <dgm:pt modelId="{47C96E51-5600-43D7-9E20-64A13E7A8001}" type="sibTrans" cxnId="{EB1EAF15-8BD4-48D0-BB86-2991E34AB062}">
      <dgm:prSet/>
      <dgm:spPr/>
      <dgm:t>
        <a:bodyPr/>
        <a:lstStyle/>
        <a:p>
          <a:endParaRPr lang="en-US"/>
        </a:p>
      </dgm:t>
    </dgm:pt>
    <dgm:pt modelId="{340A8308-D150-484E-A50C-EC28334E074D}" type="pres">
      <dgm:prSet presAssocID="{F0A512F0-6AB2-4167-98E4-D8113C2A493D}" presName="Name0" presStyleCnt="0">
        <dgm:presLayoutVars>
          <dgm:dir/>
          <dgm:animLvl val="lvl"/>
          <dgm:resizeHandles val="exact"/>
        </dgm:presLayoutVars>
      </dgm:prSet>
      <dgm:spPr/>
    </dgm:pt>
    <dgm:pt modelId="{29A4277D-5FEA-4CB2-8455-7A3F04D503C2}" type="pres">
      <dgm:prSet presAssocID="{2CB53DC0-3008-4FFA-A082-F145FF0B8D2A}" presName="parTxOnly" presStyleLbl="node1" presStyleIdx="0" presStyleCnt="5">
        <dgm:presLayoutVars>
          <dgm:chMax val="0"/>
          <dgm:chPref val="0"/>
          <dgm:bulletEnabled val="1"/>
        </dgm:presLayoutVars>
      </dgm:prSet>
      <dgm:spPr/>
    </dgm:pt>
    <dgm:pt modelId="{7BD115BE-F0DC-420F-8B70-5DBA5D63DC3F}" type="pres">
      <dgm:prSet presAssocID="{374525B0-A2E4-46E5-BF0A-2C323EC64950}" presName="parTxOnlySpace" presStyleCnt="0"/>
      <dgm:spPr/>
    </dgm:pt>
    <dgm:pt modelId="{05350A9D-46DC-4E4F-852D-958AF31379F4}" type="pres">
      <dgm:prSet presAssocID="{5DD8B229-2A10-4DD2-99C7-4F2103B02525}" presName="parTxOnly" presStyleLbl="node1" presStyleIdx="1" presStyleCnt="5">
        <dgm:presLayoutVars>
          <dgm:chMax val="0"/>
          <dgm:chPref val="0"/>
          <dgm:bulletEnabled val="1"/>
        </dgm:presLayoutVars>
      </dgm:prSet>
      <dgm:spPr/>
    </dgm:pt>
    <dgm:pt modelId="{47D58886-FD65-448D-B79A-F93C3B0966B9}" type="pres">
      <dgm:prSet presAssocID="{95211AD2-87DC-499E-85B9-BD8480EA1505}" presName="parTxOnlySpace" presStyleCnt="0"/>
      <dgm:spPr/>
    </dgm:pt>
    <dgm:pt modelId="{AA625564-323F-4506-806E-B524AD90EF7E}" type="pres">
      <dgm:prSet presAssocID="{B16913CA-1C40-4022-8CA7-41EC384C6F0F}" presName="parTxOnly" presStyleLbl="node1" presStyleIdx="2" presStyleCnt="5">
        <dgm:presLayoutVars>
          <dgm:chMax val="0"/>
          <dgm:chPref val="0"/>
          <dgm:bulletEnabled val="1"/>
        </dgm:presLayoutVars>
      </dgm:prSet>
      <dgm:spPr/>
    </dgm:pt>
    <dgm:pt modelId="{092F2772-5DA9-4F20-A73C-7CEEF1BC1389}" type="pres">
      <dgm:prSet presAssocID="{D6E44A55-6F02-4424-B318-C16D6C877A6B}" presName="parTxOnlySpace" presStyleCnt="0"/>
      <dgm:spPr/>
    </dgm:pt>
    <dgm:pt modelId="{EA8F0CAA-091A-44A7-8B8E-1D0C70B99E29}" type="pres">
      <dgm:prSet presAssocID="{CFE534DD-A4FF-4D4E-B69F-35A42DB3B21C}" presName="parTxOnly" presStyleLbl="node1" presStyleIdx="3" presStyleCnt="5">
        <dgm:presLayoutVars>
          <dgm:chMax val="0"/>
          <dgm:chPref val="0"/>
          <dgm:bulletEnabled val="1"/>
        </dgm:presLayoutVars>
      </dgm:prSet>
      <dgm:spPr/>
    </dgm:pt>
    <dgm:pt modelId="{037DC875-7D06-4B30-BCC7-C2CBD18DA1B4}" type="pres">
      <dgm:prSet presAssocID="{02F1FF70-9E5D-420B-8994-F3F7CB34677E}" presName="parTxOnlySpace" presStyleCnt="0"/>
      <dgm:spPr/>
    </dgm:pt>
    <dgm:pt modelId="{998292AF-222F-4ADF-9E76-79E0B2706481}" type="pres">
      <dgm:prSet presAssocID="{121050F7-9C59-42E2-9764-28257AD941A3}" presName="parTxOnly" presStyleLbl="node1" presStyleIdx="4" presStyleCnt="5">
        <dgm:presLayoutVars>
          <dgm:chMax val="0"/>
          <dgm:chPref val="0"/>
          <dgm:bulletEnabled val="1"/>
        </dgm:presLayoutVars>
      </dgm:prSet>
      <dgm:spPr/>
    </dgm:pt>
  </dgm:ptLst>
  <dgm:cxnLst>
    <dgm:cxn modelId="{EB1EAF15-8BD4-48D0-BB86-2991E34AB062}" srcId="{F0A512F0-6AB2-4167-98E4-D8113C2A493D}" destId="{121050F7-9C59-42E2-9764-28257AD941A3}" srcOrd="4" destOrd="0" parTransId="{369B801E-0804-497C-A954-D5CE7ADCA8E5}" sibTransId="{47C96E51-5600-43D7-9E20-64A13E7A8001}"/>
    <dgm:cxn modelId="{D6558D37-24AF-4CB9-857C-F0BEA169DE00}" type="presOf" srcId="{CFE534DD-A4FF-4D4E-B69F-35A42DB3B21C}" destId="{EA8F0CAA-091A-44A7-8B8E-1D0C70B99E29}" srcOrd="0" destOrd="0" presId="urn:microsoft.com/office/officeart/2005/8/layout/chevron1"/>
    <dgm:cxn modelId="{17203B5E-B683-4791-AC86-BAC53EB6A7AA}" srcId="{F0A512F0-6AB2-4167-98E4-D8113C2A493D}" destId="{2CB53DC0-3008-4FFA-A082-F145FF0B8D2A}" srcOrd="0" destOrd="0" parTransId="{BECDC789-3D0A-4BC8-982E-74BD3F12A644}" sibTransId="{374525B0-A2E4-46E5-BF0A-2C323EC64950}"/>
    <dgm:cxn modelId="{54E20061-3D3C-43DA-94E4-0CC774D475E9}" type="presOf" srcId="{B16913CA-1C40-4022-8CA7-41EC384C6F0F}" destId="{AA625564-323F-4506-806E-B524AD90EF7E}" srcOrd="0" destOrd="0" presId="urn:microsoft.com/office/officeart/2005/8/layout/chevron1"/>
    <dgm:cxn modelId="{655C5548-B170-424E-A3D9-D381360078CA}" type="presOf" srcId="{121050F7-9C59-42E2-9764-28257AD941A3}" destId="{998292AF-222F-4ADF-9E76-79E0B2706481}" srcOrd="0" destOrd="0" presId="urn:microsoft.com/office/officeart/2005/8/layout/chevron1"/>
    <dgm:cxn modelId="{CCFBF378-439A-44BD-A009-425CBC991BD7}" srcId="{F0A512F0-6AB2-4167-98E4-D8113C2A493D}" destId="{B16913CA-1C40-4022-8CA7-41EC384C6F0F}" srcOrd="2" destOrd="0" parTransId="{C1D52ACF-509B-4A5F-84DD-9447FC408FB2}" sibTransId="{D6E44A55-6F02-4424-B318-C16D6C877A6B}"/>
    <dgm:cxn modelId="{5BE4D6BC-EC24-4D9F-A815-4E3D23F81C31}" type="presOf" srcId="{5DD8B229-2A10-4DD2-99C7-4F2103B02525}" destId="{05350A9D-46DC-4E4F-852D-958AF31379F4}" srcOrd="0" destOrd="0" presId="urn:microsoft.com/office/officeart/2005/8/layout/chevron1"/>
    <dgm:cxn modelId="{2597A5DF-F526-44C6-9956-049671E7B7EA}" srcId="{F0A512F0-6AB2-4167-98E4-D8113C2A493D}" destId="{5DD8B229-2A10-4DD2-99C7-4F2103B02525}" srcOrd="1" destOrd="0" parTransId="{0E8D9327-3AC4-40D3-BCA7-70A686DE5861}" sibTransId="{95211AD2-87DC-499E-85B9-BD8480EA1505}"/>
    <dgm:cxn modelId="{E17C3BF3-8232-4E43-B7E3-18BF1AEB9628}" type="presOf" srcId="{2CB53DC0-3008-4FFA-A082-F145FF0B8D2A}" destId="{29A4277D-5FEA-4CB2-8455-7A3F04D503C2}" srcOrd="0" destOrd="0" presId="urn:microsoft.com/office/officeart/2005/8/layout/chevron1"/>
    <dgm:cxn modelId="{7700E8F6-9F7F-444C-B4B4-1CB173153B00}" type="presOf" srcId="{F0A512F0-6AB2-4167-98E4-D8113C2A493D}" destId="{340A8308-D150-484E-A50C-EC28334E074D}" srcOrd="0" destOrd="0" presId="urn:microsoft.com/office/officeart/2005/8/layout/chevron1"/>
    <dgm:cxn modelId="{C70881FB-25FC-41B3-BF7D-106F901C1B14}" srcId="{F0A512F0-6AB2-4167-98E4-D8113C2A493D}" destId="{CFE534DD-A4FF-4D4E-B69F-35A42DB3B21C}" srcOrd="3" destOrd="0" parTransId="{69F6EF7D-4C2F-418D-BCFB-DF92A08C5297}" sibTransId="{02F1FF70-9E5D-420B-8994-F3F7CB34677E}"/>
    <dgm:cxn modelId="{9EC0D1F4-5092-458E-AAD8-E8A01739A210}" type="presParOf" srcId="{340A8308-D150-484E-A50C-EC28334E074D}" destId="{29A4277D-5FEA-4CB2-8455-7A3F04D503C2}" srcOrd="0" destOrd="0" presId="urn:microsoft.com/office/officeart/2005/8/layout/chevron1"/>
    <dgm:cxn modelId="{9E551CFA-EEDD-4721-B121-28FAC340B0E5}" type="presParOf" srcId="{340A8308-D150-484E-A50C-EC28334E074D}" destId="{7BD115BE-F0DC-420F-8B70-5DBA5D63DC3F}" srcOrd="1" destOrd="0" presId="urn:microsoft.com/office/officeart/2005/8/layout/chevron1"/>
    <dgm:cxn modelId="{4D08EB82-B9FB-4C3E-AB00-F2D62A498EF2}" type="presParOf" srcId="{340A8308-D150-484E-A50C-EC28334E074D}" destId="{05350A9D-46DC-4E4F-852D-958AF31379F4}" srcOrd="2" destOrd="0" presId="urn:microsoft.com/office/officeart/2005/8/layout/chevron1"/>
    <dgm:cxn modelId="{D381A7CD-CCEF-42A2-B9B3-00EF5A71081D}" type="presParOf" srcId="{340A8308-D150-484E-A50C-EC28334E074D}" destId="{47D58886-FD65-448D-B79A-F93C3B0966B9}" srcOrd="3" destOrd="0" presId="urn:microsoft.com/office/officeart/2005/8/layout/chevron1"/>
    <dgm:cxn modelId="{1C475A0B-EDAE-41B1-A999-0D60D0D02080}" type="presParOf" srcId="{340A8308-D150-484E-A50C-EC28334E074D}" destId="{AA625564-323F-4506-806E-B524AD90EF7E}" srcOrd="4" destOrd="0" presId="urn:microsoft.com/office/officeart/2005/8/layout/chevron1"/>
    <dgm:cxn modelId="{4C0FC960-DBBB-4C85-813F-81E1EA762F8D}" type="presParOf" srcId="{340A8308-D150-484E-A50C-EC28334E074D}" destId="{092F2772-5DA9-4F20-A73C-7CEEF1BC1389}" srcOrd="5" destOrd="0" presId="urn:microsoft.com/office/officeart/2005/8/layout/chevron1"/>
    <dgm:cxn modelId="{F63426A5-14A2-47A4-8473-6709307B5F14}" type="presParOf" srcId="{340A8308-D150-484E-A50C-EC28334E074D}" destId="{EA8F0CAA-091A-44A7-8B8E-1D0C70B99E29}" srcOrd="6" destOrd="0" presId="urn:microsoft.com/office/officeart/2005/8/layout/chevron1"/>
    <dgm:cxn modelId="{C6CE2D11-731F-4A65-9784-0B7E9632139E}" type="presParOf" srcId="{340A8308-D150-484E-A50C-EC28334E074D}" destId="{037DC875-7D06-4B30-BCC7-C2CBD18DA1B4}" srcOrd="7" destOrd="0" presId="urn:microsoft.com/office/officeart/2005/8/layout/chevron1"/>
    <dgm:cxn modelId="{E28AE0EB-42C0-4952-8E7B-B1A2786CAEE8}" type="presParOf" srcId="{340A8308-D150-484E-A50C-EC28334E074D}" destId="{998292AF-222F-4ADF-9E76-79E0B2706481}" srcOrd="8"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A512F0-6AB2-4167-98E4-D8113C2A493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CB53DC0-3008-4FFA-A082-F145FF0B8D2A}">
      <dgm:prSet phldrT="[Text]"/>
      <dgm:spPr>
        <a:solidFill>
          <a:schemeClr val="accent4"/>
        </a:solidFill>
      </dgm:spPr>
      <dgm:t>
        <a:bodyPr/>
        <a:lstStyle/>
        <a:p>
          <a:r>
            <a:rPr lang="en-US" dirty="0">
              <a:solidFill>
                <a:schemeClr val="bg1"/>
              </a:solidFill>
            </a:rPr>
            <a:t>Agenda Item 1</a:t>
          </a:r>
        </a:p>
      </dgm:t>
    </dgm:pt>
    <dgm:pt modelId="{BECDC789-3D0A-4BC8-982E-74BD3F12A644}" type="parTrans" cxnId="{17203B5E-B683-4791-AC86-BAC53EB6A7AA}">
      <dgm:prSet/>
      <dgm:spPr/>
      <dgm:t>
        <a:bodyPr/>
        <a:lstStyle/>
        <a:p>
          <a:endParaRPr lang="en-US"/>
        </a:p>
      </dgm:t>
    </dgm:pt>
    <dgm:pt modelId="{374525B0-A2E4-46E5-BF0A-2C323EC64950}" type="sibTrans" cxnId="{17203B5E-B683-4791-AC86-BAC53EB6A7AA}">
      <dgm:prSet/>
      <dgm:spPr/>
      <dgm:t>
        <a:bodyPr/>
        <a:lstStyle/>
        <a:p>
          <a:endParaRPr lang="en-US"/>
        </a:p>
      </dgm:t>
    </dgm:pt>
    <dgm:pt modelId="{5DD8B229-2A10-4DD2-99C7-4F2103B02525}">
      <dgm:prSet phldrT="[Text]"/>
      <dgm:spPr>
        <a:solidFill>
          <a:schemeClr val="accent4"/>
        </a:solidFill>
      </dgm:spPr>
      <dgm:t>
        <a:bodyPr/>
        <a:lstStyle/>
        <a:p>
          <a:r>
            <a:rPr lang="en-US" dirty="0">
              <a:solidFill>
                <a:schemeClr val="bg1"/>
              </a:solidFill>
            </a:rPr>
            <a:t>Agenda Item 2</a:t>
          </a:r>
        </a:p>
      </dgm:t>
    </dgm:pt>
    <dgm:pt modelId="{0E8D9327-3AC4-40D3-BCA7-70A686DE5861}" type="parTrans" cxnId="{2597A5DF-F526-44C6-9956-049671E7B7EA}">
      <dgm:prSet/>
      <dgm:spPr/>
      <dgm:t>
        <a:bodyPr/>
        <a:lstStyle/>
        <a:p>
          <a:endParaRPr lang="en-US"/>
        </a:p>
      </dgm:t>
    </dgm:pt>
    <dgm:pt modelId="{95211AD2-87DC-499E-85B9-BD8480EA1505}" type="sibTrans" cxnId="{2597A5DF-F526-44C6-9956-049671E7B7EA}">
      <dgm:prSet/>
      <dgm:spPr/>
      <dgm:t>
        <a:bodyPr/>
        <a:lstStyle/>
        <a:p>
          <a:endParaRPr lang="en-US"/>
        </a:p>
      </dgm:t>
    </dgm:pt>
    <dgm:pt modelId="{B16913CA-1C40-4022-8CA7-41EC384C6F0F}">
      <dgm:prSet phldrT="[Text]"/>
      <dgm:spPr>
        <a:solidFill>
          <a:schemeClr val="accent4">
            <a:lumMod val="20000"/>
            <a:lumOff val="80000"/>
          </a:schemeClr>
        </a:solidFill>
      </dgm:spPr>
      <dgm:t>
        <a:bodyPr/>
        <a:lstStyle/>
        <a:p>
          <a:r>
            <a:rPr lang="en-US" dirty="0">
              <a:solidFill>
                <a:schemeClr val="tx1"/>
              </a:solidFill>
            </a:rPr>
            <a:t>Agenda Item 3</a:t>
          </a:r>
        </a:p>
      </dgm:t>
    </dgm:pt>
    <dgm:pt modelId="{C1D52ACF-509B-4A5F-84DD-9447FC408FB2}" type="parTrans" cxnId="{CCFBF378-439A-44BD-A009-425CBC991BD7}">
      <dgm:prSet/>
      <dgm:spPr/>
      <dgm:t>
        <a:bodyPr/>
        <a:lstStyle/>
        <a:p>
          <a:endParaRPr lang="en-US"/>
        </a:p>
      </dgm:t>
    </dgm:pt>
    <dgm:pt modelId="{D6E44A55-6F02-4424-B318-C16D6C877A6B}" type="sibTrans" cxnId="{CCFBF378-439A-44BD-A009-425CBC991BD7}">
      <dgm:prSet/>
      <dgm:spPr/>
      <dgm:t>
        <a:bodyPr/>
        <a:lstStyle/>
        <a:p>
          <a:endParaRPr lang="en-US"/>
        </a:p>
      </dgm:t>
    </dgm:pt>
    <dgm:pt modelId="{CFE534DD-A4FF-4D4E-B69F-35A42DB3B21C}">
      <dgm:prSet/>
      <dgm:spPr>
        <a:solidFill>
          <a:srgbClr val="0A5090"/>
        </a:solidFill>
      </dgm:spPr>
      <dgm:t>
        <a:bodyPr/>
        <a:lstStyle/>
        <a:p>
          <a:r>
            <a:rPr lang="en-US" dirty="0"/>
            <a:t>Agenda Item 4</a:t>
          </a:r>
        </a:p>
      </dgm:t>
    </dgm:pt>
    <dgm:pt modelId="{69F6EF7D-4C2F-418D-BCFB-DF92A08C5297}" type="parTrans" cxnId="{C70881FB-25FC-41B3-BF7D-106F901C1B14}">
      <dgm:prSet/>
      <dgm:spPr/>
      <dgm:t>
        <a:bodyPr/>
        <a:lstStyle/>
        <a:p>
          <a:endParaRPr lang="en-US"/>
        </a:p>
      </dgm:t>
    </dgm:pt>
    <dgm:pt modelId="{02F1FF70-9E5D-420B-8994-F3F7CB34677E}" type="sibTrans" cxnId="{C70881FB-25FC-41B3-BF7D-106F901C1B14}">
      <dgm:prSet/>
      <dgm:spPr/>
      <dgm:t>
        <a:bodyPr/>
        <a:lstStyle/>
        <a:p>
          <a:endParaRPr lang="en-US"/>
        </a:p>
      </dgm:t>
    </dgm:pt>
    <dgm:pt modelId="{121050F7-9C59-42E2-9764-28257AD941A3}">
      <dgm:prSet/>
      <dgm:spPr>
        <a:solidFill>
          <a:srgbClr val="0A5090"/>
        </a:solidFill>
      </dgm:spPr>
      <dgm:t>
        <a:bodyPr/>
        <a:lstStyle/>
        <a:p>
          <a:r>
            <a:rPr lang="en-US" dirty="0"/>
            <a:t>Agenda Item 5</a:t>
          </a:r>
        </a:p>
      </dgm:t>
    </dgm:pt>
    <dgm:pt modelId="{369B801E-0804-497C-A954-D5CE7ADCA8E5}" type="parTrans" cxnId="{EB1EAF15-8BD4-48D0-BB86-2991E34AB062}">
      <dgm:prSet/>
      <dgm:spPr/>
      <dgm:t>
        <a:bodyPr/>
        <a:lstStyle/>
        <a:p>
          <a:endParaRPr lang="en-US"/>
        </a:p>
      </dgm:t>
    </dgm:pt>
    <dgm:pt modelId="{47C96E51-5600-43D7-9E20-64A13E7A8001}" type="sibTrans" cxnId="{EB1EAF15-8BD4-48D0-BB86-2991E34AB062}">
      <dgm:prSet/>
      <dgm:spPr/>
      <dgm:t>
        <a:bodyPr/>
        <a:lstStyle/>
        <a:p>
          <a:endParaRPr lang="en-US"/>
        </a:p>
      </dgm:t>
    </dgm:pt>
    <dgm:pt modelId="{340A8308-D150-484E-A50C-EC28334E074D}" type="pres">
      <dgm:prSet presAssocID="{F0A512F0-6AB2-4167-98E4-D8113C2A493D}" presName="Name0" presStyleCnt="0">
        <dgm:presLayoutVars>
          <dgm:dir/>
          <dgm:animLvl val="lvl"/>
          <dgm:resizeHandles val="exact"/>
        </dgm:presLayoutVars>
      </dgm:prSet>
      <dgm:spPr/>
    </dgm:pt>
    <dgm:pt modelId="{29A4277D-5FEA-4CB2-8455-7A3F04D503C2}" type="pres">
      <dgm:prSet presAssocID="{2CB53DC0-3008-4FFA-A082-F145FF0B8D2A}" presName="parTxOnly" presStyleLbl="node1" presStyleIdx="0" presStyleCnt="5">
        <dgm:presLayoutVars>
          <dgm:chMax val="0"/>
          <dgm:chPref val="0"/>
          <dgm:bulletEnabled val="1"/>
        </dgm:presLayoutVars>
      </dgm:prSet>
      <dgm:spPr/>
    </dgm:pt>
    <dgm:pt modelId="{7BD115BE-F0DC-420F-8B70-5DBA5D63DC3F}" type="pres">
      <dgm:prSet presAssocID="{374525B0-A2E4-46E5-BF0A-2C323EC64950}" presName="parTxOnlySpace" presStyleCnt="0"/>
      <dgm:spPr/>
    </dgm:pt>
    <dgm:pt modelId="{05350A9D-46DC-4E4F-852D-958AF31379F4}" type="pres">
      <dgm:prSet presAssocID="{5DD8B229-2A10-4DD2-99C7-4F2103B02525}" presName="parTxOnly" presStyleLbl="node1" presStyleIdx="1" presStyleCnt="5">
        <dgm:presLayoutVars>
          <dgm:chMax val="0"/>
          <dgm:chPref val="0"/>
          <dgm:bulletEnabled val="1"/>
        </dgm:presLayoutVars>
      </dgm:prSet>
      <dgm:spPr/>
    </dgm:pt>
    <dgm:pt modelId="{47D58886-FD65-448D-B79A-F93C3B0966B9}" type="pres">
      <dgm:prSet presAssocID="{95211AD2-87DC-499E-85B9-BD8480EA1505}" presName="parTxOnlySpace" presStyleCnt="0"/>
      <dgm:spPr/>
    </dgm:pt>
    <dgm:pt modelId="{AA625564-323F-4506-806E-B524AD90EF7E}" type="pres">
      <dgm:prSet presAssocID="{B16913CA-1C40-4022-8CA7-41EC384C6F0F}" presName="parTxOnly" presStyleLbl="node1" presStyleIdx="2" presStyleCnt="5">
        <dgm:presLayoutVars>
          <dgm:chMax val="0"/>
          <dgm:chPref val="0"/>
          <dgm:bulletEnabled val="1"/>
        </dgm:presLayoutVars>
      </dgm:prSet>
      <dgm:spPr/>
    </dgm:pt>
    <dgm:pt modelId="{092F2772-5DA9-4F20-A73C-7CEEF1BC1389}" type="pres">
      <dgm:prSet presAssocID="{D6E44A55-6F02-4424-B318-C16D6C877A6B}" presName="parTxOnlySpace" presStyleCnt="0"/>
      <dgm:spPr/>
    </dgm:pt>
    <dgm:pt modelId="{EA8F0CAA-091A-44A7-8B8E-1D0C70B99E29}" type="pres">
      <dgm:prSet presAssocID="{CFE534DD-A4FF-4D4E-B69F-35A42DB3B21C}" presName="parTxOnly" presStyleLbl="node1" presStyleIdx="3" presStyleCnt="5">
        <dgm:presLayoutVars>
          <dgm:chMax val="0"/>
          <dgm:chPref val="0"/>
          <dgm:bulletEnabled val="1"/>
        </dgm:presLayoutVars>
      </dgm:prSet>
      <dgm:spPr/>
    </dgm:pt>
    <dgm:pt modelId="{037DC875-7D06-4B30-BCC7-C2CBD18DA1B4}" type="pres">
      <dgm:prSet presAssocID="{02F1FF70-9E5D-420B-8994-F3F7CB34677E}" presName="parTxOnlySpace" presStyleCnt="0"/>
      <dgm:spPr/>
    </dgm:pt>
    <dgm:pt modelId="{998292AF-222F-4ADF-9E76-79E0B2706481}" type="pres">
      <dgm:prSet presAssocID="{121050F7-9C59-42E2-9764-28257AD941A3}" presName="parTxOnly" presStyleLbl="node1" presStyleIdx="4" presStyleCnt="5">
        <dgm:presLayoutVars>
          <dgm:chMax val="0"/>
          <dgm:chPref val="0"/>
          <dgm:bulletEnabled val="1"/>
        </dgm:presLayoutVars>
      </dgm:prSet>
      <dgm:spPr/>
    </dgm:pt>
  </dgm:ptLst>
  <dgm:cxnLst>
    <dgm:cxn modelId="{EB1EAF15-8BD4-48D0-BB86-2991E34AB062}" srcId="{F0A512F0-6AB2-4167-98E4-D8113C2A493D}" destId="{121050F7-9C59-42E2-9764-28257AD941A3}" srcOrd="4" destOrd="0" parTransId="{369B801E-0804-497C-A954-D5CE7ADCA8E5}" sibTransId="{47C96E51-5600-43D7-9E20-64A13E7A8001}"/>
    <dgm:cxn modelId="{D6558D37-24AF-4CB9-857C-F0BEA169DE00}" type="presOf" srcId="{CFE534DD-A4FF-4D4E-B69F-35A42DB3B21C}" destId="{EA8F0CAA-091A-44A7-8B8E-1D0C70B99E29}" srcOrd="0" destOrd="0" presId="urn:microsoft.com/office/officeart/2005/8/layout/chevron1"/>
    <dgm:cxn modelId="{17203B5E-B683-4791-AC86-BAC53EB6A7AA}" srcId="{F0A512F0-6AB2-4167-98E4-D8113C2A493D}" destId="{2CB53DC0-3008-4FFA-A082-F145FF0B8D2A}" srcOrd="0" destOrd="0" parTransId="{BECDC789-3D0A-4BC8-982E-74BD3F12A644}" sibTransId="{374525B0-A2E4-46E5-BF0A-2C323EC64950}"/>
    <dgm:cxn modelId="{54E20061-3D3C-43DA-94E4-0CC774D475E9}" type="presOf" srcId="{B16913CA-1C40-4022-8CA7-41EC384C6F0F}" destId="{AA625564-323F-4506-806E-B524AD90EF7E}" srcOrd="0" destOrd="0" presId="urn:microsoft.com/office/officeart/2005/8/layout/chevron1"/>
    <dgm:cxn modelId="{655C5548-B170-424E-A3D9-D381360078CA}" type="presOf" srcId="{121050F7-9C59-42E2-9764-28257AD941A3}" destId="{998292AF-222F-4ADF-9E76-79E0B2706481}" srcOrd="0" destOrd="0" presId="urn:microsoft.com/office/officeart/2005/8/layout/chevron1"/>
    <dgm:cxn modelId="{CCFBF378-439A-44BD-A009-425CBC991BD7}" srcId="{F0A512F0-6AB2-4167-98E4-D8113C2A493D}" destId="{B16913CA-1C40-4022-8CA7-41EC384C6F0F}" srcOrd="2" destOrd="0" parTransId="{C1D52ACF-509B-4A5F-84DD-9447FC408FB2}" sibTransId="{D6E44A55-6F02-4424-B318-C16D6C877A6B}"/>
    <dgm:cxn modelId="{5BE4D6BC-EC24-4D9F-A815-4E3D23F81C31}" type="presOf" srcId="{5DD8B229-2A10-4DD2-99C7-4F2103B02525}" destId="{05350A9D-46DC-4E4F-852D-958AF31379F4}" srcOrd="0" destOrd="0" presId="urn:microsoft.com/office/officeart/2005/8/layout/chevron1"/>
    <dgm:cxn modelId="{2597A5DF-F526-44C6-9956-049671E7B7EA}" srcId="{F0A512F0-6AB2-4167-98E4-D8113C2A493D}" destId="{5DD8B229-2A10-4DD2-99C7-4F2103B02525}" srcOrd="1" destOrd="0" parTransId="{0E8D9327-3AC4-40D3-BCA7-70A686DE5861}" sibTransId="{95211AD2-87DC-499E-85B9-BD8480EA1505}"/>
    <dgm:cxn modelId="{E17C3BF3-8232-4E43-B7E3-18BF1AEB9628}" type="presOf" srcId="{2CB53DC0-3008-4FFA-A082-F145FF0B8D2A}" destId="{29A4277D-5FEA-4CB2-8455-7A3F04D503C2}" srcOrd="0" destOrd="0" presId="urn:microsoft.com/office/officeart/2005/8/layout/chevron1"/>
    <dgm:cxn modelId="{7700E8F6-9F7F-444C-B4B4-1CB173153B00}" type="presOf" srcId="{F0A512F0-6AB2-4167-98E4-D8113C2A493D}" destId="{340A8308-D150-484E-A50C-EC28334E074D}" srcOrd="0" destOrd="0" presId="urn:microsoft.com/office/officeart/2005/8/layout/chevron1"/>
    <dgm:cxn modelId="{C70881FB-25FC-41B3-BF7D-106F901C1B14}" srcId="{F0A512F0-6AB2-4167-98E4-D8113C2A493D}" destId="{CFE534DD-A4FF-4D4E-B69F-35A42DB3B21C}" srcOrd="3" destOrd="0" parTransId="{69F6EF7D-4C2F-418D-BCFB-DF92A08C5297}" sibTransId="{02F1FF70-9E5D-420B-8994-F3F7CB34677E}"/>
    <dgm:cxn modelId="{9EC0D1F4-5092-458E-AAD8-E8A01739A210}" type="presParOf" srcId="{340A8308-D150-484E-A50C-EC28334E074D}" destId="{29A4277D-5FEA-4CB2-8455-7A3F04D503C2}" srcOrd="0" destOrd="0" presId="urn:microsoft.com/office/officeart/2005/8/layout/chevron1"/>
    <dgm:cxn modelId="{9E551CFA-EEDD-4721-B121-28FAC340B0E5}" type="presParOf" srcId="{340A8308-D150-484E-A50C-EC28334E074D}" destId="{7BD115BE-F0DC-420F-8B70-5DBA5D63DC3F}" srcOrd="1" destOrd="0" presId="urn:microsoft.com/office/officeart/2005/8/layout/chevron1"/>
    <dgm:cxn modelId="{4D08EB82-B9FB-4C3E-AB00-F2D62A498EF2}" type="presParOf" srcId="{340A8308-D150-484E-A50C-EC28334E074D}" destId="{05350A9D-46DC-4E4F-852D-958AF31379F4}" srcOrd="2" destOrd="0" presId="urn:microsoft.com/office/officeart/2005/8/layout/chevron1"/>
    <dgm:cxn modelId="{D381A7CD-CCEF-42A2-B9B3-00EF5A71081D}" type="presParOf" srcId="{340A8308-D150-484E-A50C-EC28334E074D}" destId="{47D58886-FD65-448D-B79A-F93C3B0966B9}" srcOrd="3" destOrd="0" presId="urn:microsoft.com/office/officeart/2005/8/layout/chevron1"/>
    <dgm:cxn modelId="{1C475A0B-EDAE-41B1-A999-0D60D0D02080}" type="presParOf" srcId="{340A8308-D150-484E-A50C-EC28334E074D}" destId="{AA625564-323F-4506-806E-B524AD90EF7E}" srcOrd="4" destOrd="0" presId="urn:microsoft.com/office/officeart/2005/8/layout/chevron1"/>
    <dgm:cxn modelId="{4C0FC960-DBBB-4C85-813F-81E1EA762F8D}" type="presParOf" srcId="{340A8308-D150-484E-A50C-EC28334E074D}" destId="{092F2772-5DA9-4F20-A73C-7CEEF1BC1389}" srcOrd="5" destOrd="0" presId="urn:microsoft.com/office/officeart/2005/8/layout/chevron1"/>
    <dgm:cxn modelId="{F63426A5-14A2-47A4-8473-6709307B5F14}" type="presParOf" srcId="{340A8308-D150-484E-A50C-EC28334E074D}" destId="{EA8F0CAA-091A-44A7-8B8E-1D0C70B99E29}" srcOrd="6" destOrd="0" presId="urn:microsoft.com/office/officeart/2005/8/layout/chevron1"/>
    <dgm:cxn modelId="{C6CE2D11-731F-4A65-9784-0B7E9632139E}" type="presParOf" srcId="{340A8308-D150-484E-A50C-EC28334E074D}" destId="{037DC875-7D06-4B30-BCC7-C2CBD18DA1B4}" srcOrd="7" destOrd="0" presId="urn:microsoft.com/office/officeart/2005/8/layout/chevron1"/>
    <dgm:cxn modelId="{E28AE0EB-42C0-4952-8E7B-B1A2786CAEE8}" type="presParOf" srcId="{340A8308-D150-484E-A50C-EC28334E074D}" destId="{998292AF-222F-4ADF-9E76-79E0B2706481}" srcOrd="8"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A512F0-6AB2-4167-98E4-D8113C2A493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CB53DC0-3008-4FFA-A082-F145FF0B8D2A}">
      <dgm:prSet phldrT="[Text]"/>
      <dgm:spPr>
        <a:solidFill>
          <a:schemeClr val="accent4"/>
        </a:solidFill>
      </dgm:spPr>
      <dgm:t>
        <a:bodyPr/>
        <a:lstStyle/>
        <a:p>
          <a:r>
            <a:rPr lang="en-US" dirty="0">
              <a:solidFill>
                <a:schemeClr val="bg1"/>
              </a:solidFill>
            </a:rPr>
            <a:t>Agenda Item 1</a:t>
          </a:r>
        </a:p>
      </dgm:t>
    </dgm:pt>
    <dgm:pt modelId="{BECDC789-3D0A-4BC8-982E-74BD3F12A644}" type="parTrans" cxnId="{17203B5E-B683-4791-AC86-BAC53EB6A7AA}">
      <dgm:prSet/>
      <dgm:spPr/>
      <dgm:t>
        <a:bodyPr/>
        <a:lstStyle/>
        <a:p>
          <a:endParaRPr lang="en-US"/>
        </a:p>
      </dgm:t>
    </dgm:pt>
    <dgm:pt modelId="{374525B0-A2E4-46E5-BF0A-2C323EC64950}" type="sibTrans" cxnId="{17203B5E-B683-4791-AC86-BAC53EB6A7AA}">
      <dgm:prSet/>
      <dgm:spPr/>
      <dgm:t>
        <a:bodyPr/>
        <a:lstStyle/>
        <a:p>
          <a:endParaRPr lang="en-US"/>
        </a:p>
      </dgm:t>
    </dgm:pt>
    <dgm:pt modelId="{5DD8B229-2A10-4DD2-99C7-4F2103B02525}">
      <dgm:prSet phldrT="[Text]"/>
      <dgm:spPr>
        <a:solidFill>
          <a:schemeClr val="accent4"/>
        </a:solidFill>
      </dgm:spPr>
      <dgm:t>
        <a:bodyPr/>
        <a:lstStyle/>
        <a:p>
          <a:r>
            <a:rPr lang="en-US" dirty="0">
              <a:solidFill>
                <a:schemeClr val="bg1"/>
              </a:solidFill>
            </a:rPr>
            <a:t>Agenda Item 2</a:t>
          </a:r>
        </a:p>
      </dgm:t>
    </dgm:pt>
    <dgm:pt modelId="{0E8D9327-3AC4-40D3-BCA7-70A686DE5861}" type="parTrans" cxnId="{2597A5DF-F526-44C6-9956-049671E7B7EA}">
      <dgm:prSet/>
      <dgm:spPr/>
      <dgm:t>
        <a:bodyPr/>
        <a:lstStyle/>
        <a:p>
          <a:endParaRPr lang="en-US"/>
        </a:p>
      </dgm:t>
    </dgm:pt>
    <dgm:pt modelId="{95211AD2-87DC-499E-85B9-BD8480EA1505}" type="sibTrans" cxnId="{2597A5DF-F526-44C6-9956-049671E7B7EA}">
      <dgm:prSet/>
      <dgm:spPr/>
      <dgm:t>
        <a:bodyPr/>
        <a:lstStyle/>
        <a:p>
          <a:endParaRPr lang="en-US"/>
        </a:p>
      </dgm:t>
    </dgm:pt>
    <dgm:pt modelId="{B16913CA-1C40-4022-8CA7-41EC384C6F0F}">
      <dgm:prSet phldrT="[Text]"/>
      <dgm:spPr>
        <a:solidFill>
          <a:schemeClr val="accent4"/>
        </a:solidFill>
      </dgm:spPr>
      <dgm:t>
        <a:bodyPr/>
        <a:lstStyle/>
        <a:p>
          <a:r>
            <a:rPr lang="en-US" dirty="0">
              <a:solidFill>
                <a:schemeClr val="bg1"/>
              </a:solidFill>
            </a:rPr>
            <a:t>Agenda Item 3</a:t>
          </a:r>
        </a:p>
      </dgm:t>
    </dgm:pt>
    <dgm:pt modelId="{C1D52ACF-509B-4A5F-84DD-9447FC408FB2}" type="parTrans" cxnId="{CCFBF378-439A-44BD-A009-425CBC991BD7}">
      <dgm:prSet/>
      <dgm:spPr/>
      <dgm:t>
        <a:bodyPr/>
        <a:lstStyle/>
        <a:p>
          <a:endParaRPr lang="en-US"/>
        </a:p>
      </dgm:t>
    </dgm:pt>
    <dgm:pt modelId="{D6E44A55-6F02-4424-B318-C16D6C877A6B}" type="sibTrans" cxnId="{CCFBF378-439A-44BD-A009-425CBC991BD7}">
      <dgm:prSet/>
      <dgm:spPr/>
      <dgm:t>
        <a:bodyPr/>
        <a:lstStyle/>
        <a:p>
          <a:endParaRPr lang="en-US"/>
        </a:p>
      </dgm:t>
    </dgm:pt>
    <dgm:pt modelId="{CFE534DD-A4FF-4D4E-B69F-35A42DB3B21C}">
      <dgm:prSet/>
      <dgm:spPr>
        <a:solidFill>
          <a:schemeClr val="accent4">
            <a:lumMod val="20000"/>
            <a:lumOff val="80000"/>
          </a:schemeClr>
        </a:solidFill>
      </dgm:spPr>
      <dgm:t>
        <a:bodyPr/>
        <a:lstStyle/>
        <a:p>
          <a:r>
            <a:rPr lang="en-US" dirty="0">
              <a:solidFill>
                <a:schemeClr val="tx1"/>
              </a:solidFill>
            </a:rPr>
            <a:t>Agenda Item 4</a:t>
          </a:r>
        </a:p>
      </dgm:t>
    </dgm:pt>
    <dgm:pt modelId="{69F6EF7D-4C2F-418D-BCFB-DF92A08C5297}" type="parTrans" cxnId="{C70881FB-25FC-41B3-BF7D-106F901C1B14}">
      <dgm:prSet/>
      <dgm:spPr/>
      <dgm:t>
        <a:bodyPr/>
        <a:lstStyle/>
        <a:p>
          <a:endParaRPr lang="en-US"/>
        </a:p>
      </dgm:t>
    </dgm:pt>
    <dgm:pt modelId="{02F1FF70-9E5D-420B-8994-F3F7CB34677E}" type="sibTrans" cxnId="{C70881FB-25FC-41B3-BF7D-106F901C1B14}">
      <dgm:prSet/>
      <dgm:spPr/>
      <dgm:t>
        <a:bodyPr/>
        <a:lstStyle/>
        <a:p>
          <a:endParaRPr lang="en-US"/>
        </a:p>
      </dgm:t>
    </dgm:pt>
    <dgm:pt modelId="{121050F7-9C59-42E2-9764-28257AD941A3}">
      <dgm:prSet/>
      <dgm:spPr>
        <a:solidFill>
          <a:srgbClr val="0A5090"/>
        </a:solidFill>
      </dgm:spPr>
      <dgm:t>
        <a:bodyPr/>
        <a:lstStyle/>
        <a:p>
          <a:r>
            <a:rPr lang="en-US" dirty="0"/>
            <a:t>Agenda Item 5</a:t>
          </a:r>
        </a:p>
      </dgm:t>
    </dgm:pt>
    <dgm:pt modelId="{369B801E-0804-497C-A954-D5CE7ADCA8E5}" type="parTrans" cxnId="{EB1EAF15-8BD4-48D0-BB86-2991E34AB062}">
      <dgm:prSet/>
      <dgm:spPr/>
      <dgm:t>
        <a:bodyPr/>
        <a:lstStyle/>
        <a:p>
          <a:endParaRPr lang="en-US"/>
        </a:p>
      </dgm:t>
    </dgm:pt>
    <dgm:pt modelId="{47C96E51-5600-43D7-9E20-64A13E7A8001}" type="sibTrans" cxnId="{EB1EAF15-8BD4-48D0-BB86-2991E34AB062}">
      <dgm:prSet/>
      <dgm:spPr/>
      <dgm:t>
        <a:bodyPr/>
        <a:lstStyle/>
        <a:p>
          <a:endParaRPr lang="en-US"/>
        </a:p>
      </dgm:t>
    </dgm:pt>
    <dgm:pt modelId="{340A8308-D150-484E-A50C-EC28334E074D}" type="pres">
      <dgm:prSet presAssocID="{F0A512F0-6AB2-4167-98E4-D8113C2A493D}" presName="Name0" presStyleCnt="0">
        <dgm:presLayoutVars>
          <dgm:dir/>
          <dgm:animLvl val="lvl"/>
          <dgm:resizeHandles val="exact"/>
        </dgm:presLayoutVars>
      </dgm:prSet>
      <dgm:spPr/>
    </dgm:pt>
    <dgm:pt modelId="{29A4277D-5FEA-4CB2-8455-7A3F04D503C2}" type="pres">
      <dgm:prSet presAssocID="{2CB53DC0-3008-4FFA-A082-F145FF0B8D2A}" presName="parTxOnly" presStyleLbl="node1" presStyleIdx="0" presStyleCnt="5">
        <dgm:presLayoutVars>
          <dgm:chMax val="0"/>
          <dgm:chPref val="0"/>
          <dgm:bulletEnabled val="1"/>
        </dgm:presLayoutVars>
      </dgm:prSet>
      <dgm:spPr/>
    </dgm:pt>
    <dgm:pt modelId="{7BD115BE-F0DC-420F-8B70-5DBA5D63DC3F}" type="pres">
      <dgm:prSet presAssocID="{374525B0-A2E4-46E5-BF0A-2C323EC64950}" presName="parTxOnlySpace" presStyleCnt="0"/>
      <dgm:spPr/>
    </dgm:pt>
    <dgm:pt modelId="{05350A9D-46DC-4E4F-852D-958AF31379F4}" type="pres">
      <dgm:prSet presAssocID="{5DD8B229-2A10-4DD2-99C7-4F2103B02525}" presName="parTxOnly" presStyleLbl="node1" presStyleIdx="1" presStyleCnt="5">
        <dgm:presLayoutVars>
          <dgm:chMax val="0"/>
          <dgm:chPref val="0"/>
          <dgm:bulletEnabled val="1"/>
        </dgm:presLayoutVars>
      </dgm:prSet>
      <dgm:spPr/>
    </dgm:pt>
    <dgm:pt modelId="{47D58886-FD65-448D-B79A-F93C3B0966B9}" type="pres">
      <dgm:prSet presAssocID="{95211AD2-87DC-499E-85B9-BD8480EA1505}" presName="parTxOnlySpace" presStyleCnt="0"/>
      <dgm:spPr/>
    </dgm:pt>
    <dgm:pt modelId="{AA625564-323F-4506-806E-B524AD90EF7E}" type="pres">
      <dgm:prSet presAssocID="{B16913CA-1C40-4022-8CA7-41EC384C6F0F}" presName="parTxOnly" presStyleLbl="node1" presStyleIdx="2" presStyleCnt="5">
        <dgm:presLayoutVars>
          <dgm:chMax val="0"/>
          <dgm:chPref val="0"/>
          <dgm:bulletEnabled val="1"/>
        </dgm:presLayoutVars>
      </dgm:prSet>
      <dgm:spPr/>
    </dgm:pt>
    <dgm:pt modelId="{092F2772-5DA9-4F20-A73C-7CEEF1BC1389}" type="pres">
      <dgm:prSet presAssocID="{D6E44A55-6F02-4424-B318-C16D6C877A6B}" presName="parTxOnlySpace" presStyleCnt="0"/>
      <dgm:spPr/>
    </dgm:pt>
    <dgm:pt modelId="{EA8F0CAA-091A-44A7-8B8E-1D0C70B99E29}" type="pres">
      <dgm:prSet presAssocID="{CFE534DD-A4FF-4D4E-B69F-35A42DB3B21C}" presName="parTxOnly" presStyleLbl="node1" presStyleIdx="3" presStyleCnt="5">
        <dgm:presLayoutVars>
          <dgm:chMax val="0"/>
          <dgm:chPref val="0"/>
          <dgm:bulletEnabled val="1"/>
        </dgm:presLayoutVars>
      </dgm:prSet>
      <dgm:spPr/>
    </dgm:pt>
    <dgm:pt modelId="{037DC875-7D06-4B30-BCC7-C2CBD18DA1B4}" type="pres">
      <dgm:prSet presAssocID="{02F1FF70-9E5D-420B-8994-F3F7CB34677E}" presName="parTxOnlySpace" presStyleCnt="0"/>
      <dgm:spPr/>
    </dgm:pt>
    <dgm:pt modelId="{998292AF-222F-4ADF-9E76-79E0B2706481}" type="pres">
      <dgm:prSet presAssocID="{121050F7-9C59-42E2-9764-28257AD941A3}" presName="parTxOnly" presStyleLbl="node1" presStyleIdx="4" presStyleCnt="5">
        <dgm:presLayoutVars>
          <dgm:chMax val="0"/>
          <dgm:chPref val="0"/>
          <dgm:bulletEnabled val="1"/>
        </dgm:presLayoutVars>
      </dgm:prSet>
      <dgm:spPr/>
    </dgm:pt>
  </dgm:ptLst>
  <dgm:cxnLst>
    <dgm:cxn modelId="{EB1EAF15-8BD4-48D0-BB86-2991E34AB062}" srcId="{F0A512F0-6AB2-4167-98E4-D8113C2A493D}" destId="{121050F7-9C59-42E2-9764-28257AD941A3}" srcOrd="4" destOrd="0" parTransId="{369B801E-0804-497C-A954-D5CE7ADCA8E5}" sibTransId="{47C96E51-5600-43D7-9E20-64A13E7A8001}"/>
    <dgm:cxn modelId="{D6558D37-24AF-4CB9-857C-F0BEA169DE00}" type="presOf" srcId="{CFE534DD-A4FF-4D4E-B69F-35A42DB3B21C}" destId="{EA8F0CAA-091A-44A7-8B8E-1D0C70B99E29}" srcOrd="0" destOrd="0" presId="urn:microsoft.com/office/officeart/2005/8/layout/chevron1"/>
    <dgm:cxn modelId="{17203B5E-B683-4791-AC86-BAC53EB6A7AA}" srcId="{F0A512F0-6AB2-4167-98E4-D8113C2A493D}" destId="{2CB53DC0-3008-4FFA-A082-F145FF0B8D2A}" srcOrd="0" destOrd="0" parTransId="{BECDC789-3D0A-4BC8-982E-74BD3F12A644}" sibTransId="{374525B0-A2E4-46E5-BF0A-2C323EC64950}"/>
    <dgm:cxn modelId="{54E20061-3D3C-43DA-94E4-0CC774D475E9}" type="presOf" srcId="{B16913CA-1C40-4022-8CA7-41EC384C6F0F}" destId="{AA625564-323F-4506-806E-B524AD90EF7E}" srcOrd="0" destOrd="0" presId="urn:microsoft.com/office/officeart/2005/8/layout/chevron1"/>
    <dgm:cxn modelId="{655C5548-B170-424E-A3D9-D381360078CA}" type="presOf" srcId="{121050F7-9C59-42E2-9764-28257AD941A3}" destId="{998292AF-222F-4ADF-9E76-79E0B2706481}" srcOrd="0" destOrd="0" presId="urn:microsoft.com/office/officeart/2005/8/layout/chevron1"/>
    <dgm:cxn modelId="{CCFBF378-439A-44BD-A009-425CBC991BD7}" srcId="{F0A512F0-6AB2-4167-98E4-D8113C2A493D}" destId="{B16913CA-1C40-4022-8CA7-41EC384C6F0F}" srcOrd="2" destOrd="0" parTransId="{C1D52ACF-509B-4A5F-84DD-9447FC408FB2}" sibTransId="{D6E44A55-6F02-4424-B318-C16D6C877A6B}"/>
    <dgm:cxn modelId="{5BE4D6BC-EC24-4D9F-A815-4E3D23F81C31}" type="presOf" srcId="{5DD8B229-2A10-4DD2-99C7-4F2103B02525}" destId="{05350A9D-46DC-4E4F-852D-958AF31379F4}" srcOrd="0" destOrd="0" presId="urn:microsoft.com/office/officeart/2005/8/layout/chevron1"/>
    <dgm:cxn modelId="{2597A5DF-F526-44C6-9956-049671E7B7EA}" srcId="{F0A512F0-6AB2-4167-98E4-D8113C2A493D}" destId="{5DD8B229-2A10-4DD2-99C7-4F2103B02525}" srcOrd="1" destOrd="0" parTransId="{0E8D9327-3AC4-40D3-BCA7-70A686DE5861}" sibTransId="{95211AD2-87DC-499E-85B9-BD8480EA1505}"/>
    <dgm:cxn modelId="{E17C3BF3-8232-4E43-B7E3-18BF1AEB9628}" type="presOf" srcId="{2CB53DC0-3008-4FFA-A082-F145FF0B8D2A}" destId="{29A4277D-5FEA-4CB2-8455-7A3F04D503C2}" srcOrd="0" destOrd="0" presId="urn:microsoft.com/office/officeart/2005/8/layout/chevron1"/>
    <dgm:cxn modelId="{7700E8F6-9F7F-444C-B4B4-1CB173153B00}" type="presOf" srcId="{F0A512F0-6AB2-4167-98E4-D8113C2A493D}" destId="{340A8308-D150-484E-A50C-EC28334E074D}" srcOrd="0" destOrd="0" presId="urn:microsoft.com/office/officeart/2005/8/layout/chevron1"/>
    <dgm:cxn modelId="{C70881FB-25FC-41B3-BF7D-106F901C1B14}" srcId="{F0A512F0-6AB2-4167-98E4-D8113C2A493D}" destId="{CFE534DD-A4FF-4D4E-B69F-35A42DB3B21C}" srcOrd="3" destOrd="0" parTransId="{69F6EF7D-4C2F-418D-BCFB-DF92A08C5297}" sibTransId="{02F1FF70-9E5D-420B-8994-F3F7CB34677E}"/>
    <dgm:cxn modelId="{9EC0D1F4-5092-458E-AAD8-E8A01739A210}" type="presParOf" srcId="{340A8308-D150-484E-A50C-EC28334E074D}" destId="{29A4277D-5FEA-4CB2-8455-7A3F04D503C2}" srcOrd="0" destOrd="0" presId="urn:microsoft.com/office/officeart/2005/8/layout/chevron1"/>
    <dgm:cxn modelId="{9E551CFA-EEDD-4721-B121-28FAC340B0E5}" type="presParOf" srcId="{340A8308-D150-484E-A50C-EC28334E074D}" destId="{7BD115BE-F0DC-420F-8B70-5DBA5D63DC3F}" srcOrd="1" destOrd="0" presId="urn:microsoft.com/office/officeart/2005/8/layout/chevron1"/>
    <dgm:cxn modelId="{4D08EB82-B9FB-4C3E-AB00-F2D62A498EF2}" type="presParOf" srcId="{340A8308-D150-484E-A50C-EC28334E074D}" destId="{05350A9D-46DC-4E4F-852D-958AF31379F4}" srcOrd="2" destOrd="0" presId="urn:microsoft.com/office/officeart/2005/8/layout/chevron1"/>
    <dgm:cxn modelId="{D381A7CD-CCEF-42A2-B9B3-00EF5A71081D}" type="presParOf" srcId="{340A8308-D150-484E-A50C-EC28334E074D}" destId="{47D58886-FD65-448D-B79A-F93C3B0966B9}" srcOrd="3" destOrd="0" presId="urn:microsoft.com/office/officeart/2005/8/layout/chevron1"/>
    <dgm:cxn modelId="{1C475A0B-EDAE-41B1-A999-0D60D0D02080}" type="presParOf" srcId="{340A8308-D150-484E-A50C-EC28334E074D}" destId="{AA625564-323F-4506-806E-B524AD90EF7E}" srcOrd="4" destOrd="0" presId="urn:microsoft.com/office/officeart/2005/8/layout/chevron1"/>
    <dgm:cxn modelId="{4C0FC960-DBBB-4C85-813F-81E1EA762F8D}" type="presParOf" srcId="{340A8308-D150-484E-A50C-EC28334E074D}" destId="{092F2772-5DA9-4F20-A73C-7CEEF1BC1389}" srcOrd="5" destOrd="0" presId="urn:microsoft.com/office/officeart/2005/8/layout/chevron1"/>
    <dgm:cxn modelId="{F63426A5-14A2-47A4-8473-6709307B5F14}" type="presParOf" srcId="{340A8308-D150-484E-A50C-EC28334E074D}" destId="{EA8F0CAA-091A-44A7-8B8E-1D0C70B99E29}" srcOrd="6" destOrd="0" presId="urn:microsoft.com/office/officeart/2005/8/layout/chevron1"/>
    <dgm:cxn modelId="{C6CE2D11-731F-4A65-9784-0B7E9632139E}" type="presParOf" srcId="{340A8308-D150-484E-A50C-EC28334E074D}" destId="{037DC875-7D06-4B30-BCC7-C2CBD18DA1B4}" srcOrd="7" destOrd="0" presId="urn:microsoft.com/office/officeart/2005/8/layout/chevron1"/>
    <dgm:cxn modelId="{E28AE0EB-42C0-4952-8E7B-B1A2786CAEE8}" type="presParOf" srcId="{340A8308-D150-484E-A50C-EC28334E074D}" destId="{998292AF-222F-4ADF-9E76-79E0B2706481}" srcOrd="8"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A512F0-6AB2-4167-98E4-D8113C2A493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CB53DC0-3008-4FFA-A082-F145FF0B8D2A}">
      <dgm:prSet phldrT="[Text]"/>
      <dgm:spPr>
        <a:solidFill>
          <a:schemeClr val="accent4"/>
        </a:solidFill>
      </dgm:spPr>
      <dgm:t>
        <a:bodyPr/>
        <a:lstStyle/>
        <a:p>
          <a:r>
            <a:rPr lang="en-US" dirty="0">
              <a:solidFill>
                <a:schemeClr val="bg1"/>
              </a:solidFill>
            </a:rPr>
            <a:t>Agenda Item 1</a:t>
          </a:r>
        </a:p>
      </dgm:t>
    </dgm:pt>
    <dgm:pt modelId="{BECDC789-3D0A-4BC8-982E-74BD3F12A644}" type="parTrans" cxnId="{17203B5E-B683-4791-AC86-BAC53EB6A7AA}">
      <dgm:prSet/>
      <dgm:spPr/>
      <dgm:t>
        <a:bodyPr/>
        <a:lstStyle/>
        <a:p>
          <a:endParaRPr lang="en-US"/>
        </a:p>
      </dgm:t>
    </dgm:pt>
    <dgm:pt modelId="{374525B0-A2E4-46E5-BF0A-2C323EC64950}" type="sibTrans" cxnId="{17203B5E-B683-4791-AC86-BAC53EB6A7AA}">
      <dgm:prSet/>
      <dgm:spPr/>
      <dgm:t>
        <a:bodyPr/>
        <a:lstStyle/>
        <a:p>
          <a:endParaRPr lang="en-US"/>
        </a:p>
      </dgm:t>
    </dgm:pt>
    <dgm:pt modelId="{5DD8B229-2A10-4DD2-99C7-4F2103B02525}">
      <dgm:prSet phldrT="[Text]"/>
      <dgm:spPr>
        <a:solidFill>
          <a:schemeClr val="accent4"/>
        </a:solidFill>
      </dgm:spPr>
      <dgm:t>
        <a:bodyPr/>
        <a:lstStyle/>
        <a:p>
          <a:r>
            <a:rPr lang="en-US" dirty="0">
              <a:solidFill>
                <a:schemeClr val="bg1"/>
              </a:solidFill>
            </a:rPr>
            <a:t>Agenda Item 2</a:t>
          </a:r>
        </a:p>
      </dgm:t>
    </dgm:pt>
    <dgm:pt modelId="{0E8D9327-3AC4-40D3-BCA7-70A686DE5861}" type="parTrans" cxnId="{2597A5DF-F526-44C6-9956-049671E7B7EA}">
      <dgm:prSet/>
      <dgm:spPr/>
      <dgm:t>
        <a:bodyPr/>
        <a:lstStyle/>
        <a:p>
          <a:endParaRPr lang="en-US"/>
        </a:p>
      </dgm:t>
    </dgm:pt>
    <dgm:pt modelId="{95211AD2-87DC-499E-85B9-BD8480EA1505}" type="sibTrans" cxnId="{2597A5DF-F526-44C6-9956-049671E7B7EA}">
      <dgm:prSet/>
      <dgm:spPr/>
      <dgm:t>
        <a:bodyPr/>
        <a:lstStyle/>
        <a:p>
          <a:endParaRPr lang="en-US"/>
        </a:p>
      </dgm:t>
    </dgm:pt>
    <dgm:pt modelId="{B16913CA-1C40-4022-8CA7-41EC384C6F0F}">
      <dgm:prSet phldrT="[Text]"/>
      <dgm:spPr>
        <a:solidFill>
          <a:schemeClr val="accent4"/>
        </a:solidFill>
      </dgm:spPr>
      <dgm:t>
        <a:bodyPr/>
        <a:lstStyle/>
        <a:p>
          <a:r>
            <a:rPr lang="en-US" dirty="0">
              <a:solidFill>
                <a:schemeClr val="bg1"/>
              </a:solidFill>
            </a:rPr>
            <a:t>Agenda Item 3</a:t>
          </a:r>
        </a:p>
      </dgm:t>
    </dgm:pt>
    <dgm:pt modelId="{C1D52ACF-509B-4A5F-84DD-9447FC408FB2}" type="parTrans" cxnId="{CCFBF378-439A-44BD-A009-425CBC991BD7}">
      <dgm:prSet/>
      <dgm:spPr/>
      <dgm:t>
        <a:bodyPr/>
        <a:lstStyle/>
        <a:p>
          <a:endParaRPr lang="en-US"/>
        </a:p>
      </dgm:t>
    </dgm:pt>
    <dgm:pt modelId="{D6E44A55-6F02-4424-B318-C16D6C877A6B}" type="sibTrans" cxnId="{CCFBF378-439A-44BD-A009-425CBC991BD7}">
      <dgm:prSet/>
      <dgm:spPr/>
      <dgm:t>
        <a:bodyPr/>
        <a:lstStyle/>
        <a:p>
          <a:endParaRPr lang="en-US"/>
        </a:p>
      </dgm:t>
    </dgm:pt>
    <dgm:pt modelId="{CFE534DD-A4FF-4D4E-B69F-35A42DB3B21C}">
      <dgm:prSet/>
      <dgm:spPr>
        <a:solidFill>
          <a:schemeClr val="accent4"/>
        </a:solidFill>
      </dgm:spPr>
      <dgm:t>
        <a:bodyPr/>
        <a:lstStyle/>
        <a:p>
          <a:r>
            <a:rPr lang="en-US" dirty="0">
              <a:solidFill>
                <a:schemeClr val="bg1"/>
              </a:solidFill>
            </a:rPr>
            <a:t>Agenda Item 4</a:t>
          </a:r>
        </a:p>
      </dgm:t>
    </dgm:pt>
    <dgm:pt modelId="{69F6EF7D-4C2F-418D-BCFB-DF92A08C5297}" type="parTrans" cxnId="{C70881FB-25FC-41B3-BF7D-106F901C1B14}">
      <dgm:prSet/>
      <dgm:spPr/>
      <dgm:t>
        <a:bodyPr/>
        <a:lstStyle/>
        <a:p>
          <a:endParaRPr lang="en-US"/>
        </a:p>
      </dgm:t>
    </dgm:pt>
    <dgm:pt modelId="{02F1FF70-9E5D-420B-8994-F3F7CB34677E}" type="sibTrans" cxnId="{C70881FB-25FC-41B3-BF7D-106F901C1B14}">
      <dgm:prSet/>
      <dgm:spPr/>
      <dgm:t>
        <a:bodyPr/>
        <a:lstStyle/>
        <a:p>
          <a:endParaRPr lang="en-US"/>
        </a:p>
      </dgm:t>
    </dgm:pt>
    <dgm:pt modelId="{121050F7-9C59-42E2-9764-28257AD941A3}">
      <dgm:prSet/>
      <dgm:spPr>
        <a:solidFill>
          <a:schemeClr val="accent4">
            <a:lumMod val="20000"/>
            <a:lumOff val="80000"/>
          </a:schemeClr>
        </a:solidFill>
      </dgm:spPr>
      <dgm:t>
        <a:bodyPr/>
        <a:lstStyle/>
        <a:p>
          <a:r>
            <a:rPr lang="en-US" dirty="0">
              <a:solidFill>
                <a:schemeClr val="tx1"/>
              </a:solidFill>
            </a:rPr>
            <a:t>Agenda Item 5</a:t>
          </a:r>
        </a:p>
      </dgm:t>
    </dgm:pt>
    <dgm:pt modelId="{369B801E-0804-497C-A954-D5CE7ADCA8E5}" type="parTrans" cxnId="{EB1EAF15-8BD4-48D0-BB86-2991E34AB062}">
      <dgm:prSet/>
      <dgm:spPr/>
      <dgm:t>
        <a:bodyPr/>
        <a:lstStyle/>
        <a:p>
          <a:endParaRPr lang="en-US"/>
        </a:p>
      </dgm:t>
    </dgm:pt>
    <dgm:pt modelId="{47C96E51-5600-43D7-9E20-64A13E7A8001}" type="sibTrans" cxnId="{EB1EAF15-8BD4-48D0-BB86-2991E34AB062}">
      <dgm:prSet/>
      <dgm:spPr/>
      <dgm:t>
        <a:bodyPr/>
        <a:lstStyle/>
        <a:p>
          <a:endParaRPr lang="en-US"/>
        </a:p>
      </dgm:t>
    </dgm:pt>
    <dgm:pt modelId="{340A8308-D150-484E-A50C-EC28334E074D}" type="pres">
      <dgm:prSet presAssocID="{F0A512F0-6AB2-4167-98E4-D8113C2A493D}" presName="Name0" presStyleCnt="0">
        <dgm:presLayoutVars>
          <dgm:dir/>
          <dgm:animLvl val="lvl"/>
          <dgm:resizeHandles val="exact"/>
        </dgm:presLayoutVars>
      </dgm:prSet>
      <dgm:spPr/>
    </dgm:pt>
    <dgm:pt modelId="{29A4277D-5FEA-4CB2-8455-7A3F04D503C2}" type="pres">
      <dgm:prSet presAssocID="{2CB53DC0-3008-4FFA-A082-F145FF0B8D2A}" presName="parTxOnly" presStyleLbl="node1" presStyleIdx="0" presStyleCnt="5">
        <dgm:presLayoutVars>
          <dgm:chMax val="0"/>
          <dgm:chPref val="0"/>
          <dgm:bulletEnabled val="1"/>
        </dgm:presLayoutVars>
      </dgm:prSet>
      <dgm:spPr/>
    </dgm:pt>
    <dgm:pt modelId="{7BD115BE-F0DC-420F-8B70-5DBA5D63DC3F}" type="pres">
      <dgm:prSet presAssocID="{374525B0-A2E4-46E5-BF0A-2C323EC64950}" presName="parTxOnlySpace" presStyleCnt="0"/>
      <dgm:spPr/>
    </dgm:pt>
    <dgm:pt modelId="{05350A9D-46DC-4E4F-852D-958AF31379F4}" type="pres">
      <dgm:prSet presAssocID="{5DD8B229-2A10-4DD2-99C7-4F2103B02525}" presName="parTxOnly" presStyleLbl="node1" presStyleIdx="1" presStyleCnt="5">
        <dgm:presLayoutVars>
          <dgm:chMax val="0"/>
          <dgm:chPref val="0"/>
          <dgm:bulletEnabled val="1"/>
        </dgm:presLayoutVars>
      </dgm:prSet>
      <dgm:spPr/>
    </dgm:pt>
    <dgm:pt modelId="{47D58886-FD65-448D-B79A-F93C3B0966B9}" type="pres">
      <dgm:prSet presAssocID="{95211AD2-87DC-499E-85B9-BD8480EA1505}" presName="parTxOnlySpace" presStyleCnt="0"/>
      <dgm:spPr/>
    </dgm:pt>
    <dgm:pt modelId="{AA625564-323F-4506-806E-B524AD90EF7E}" type="pres">
      <dgm:prSet presAssocID="{B16913CA-1C40-4022-8CA7-41EC384C6F0F}" presName="parTxOnly" presStyleLbl="node1" presStyleIdx="2" presStyleCnt="5">
        <dgm:presLayoutVars>
          <dgm:chMax val="0"/>
          <dgm:chPref val="0"/>
          <dgm:bulletEnabled val="1"/>
        </dgm:presLayoutVars>
      </dgm:prSet>
      <dgm:spPr/>
    </dgm:pt>
    <dgm:pt modelId="{092F2772-5DA9-4F20-A73C-7CEEF1BC1389}" type="pres">
      <dgm:prSet presAssocID="{D6E44A55-6F02-4424-B318-C16D6C877A6B}" presName="parTxOnlySpace" presStyleCnt="0"/>
      <dgm:spPr/>
    </dgm:pt>
    <dgm:pt modelId="{EA8F0CAA-091A-44A7-8B8E-1D0C70B99E29}" type="pres">
      <dgm:prSet presAssocID="{CFE534DD-A4FF-4D4E-B69F-35A42DB3B21C}" presName="parTxOnly" presStyleLbl="node1" presStyleIdx="3" presStyleCnt="5">
        <dgm:presLayoutVars>
          <dgm:chMax val="0"/>
          <dgm:chPref val="0"/>
          <dgm:bulletEnabled val="1"/>
        </dgm:presLayoutVars>
      </dgm:prSet>
      <dgm:spPr/>
    </dgm:pt>
    <dgm:pt modelId="{037DC875-7D06-4B30-BCC7-C2CBD18DA1B4}" type="pres">
      <dgm:prSet presAssocID="{02F1FF70-9E5D-420B-8994-F3F7CB34677E}" presName="parTxOnlySpace" presStyleCnt="0"/>
      <dgm:spPr/>
    </dgm:pt>
    <dgm:pt modelId="{998292AF-222F-4ADF-9E76-79E0B2706481}" type="pres">
      <dgm:prSet presAssocID="{121050F7-9C59-42E2-9764-28257AD941A3}" presName="parTxOnly" presStyleLbl="node1" presStyleIdx="4" presStyleCnt="5">
        <dgm:presLayoutVars>
          <dgm:chMax val="0"/>
          <dgm:chPref val="0"/>
          <dgm:bulletEnabled val="1"/>
        </dgm:presLayoutVars>
      </dgm:prSet>
      <dgm:spPr/>
    </dgm:pt>
  </dgm:ptLst>
  <dgm:cxnLst>
    <dgm:cxn modelId="{EB1EAF15-8BD4-48D0-BB86-2991E34AB062}" srcId="{F0A512F0-6AB2-4167-98E4-D8113C2A493D}" destId="{121050F7-9C59-42E2-9764-28257AD941A3}" srcOrd="4" destOrd="0" parTransId="{369B801E-0804-497C-A954-D5CE7ADCA8E5}" sibTransId="{47C96E51-5600-43D7-9E20-64A13E7A8001}"/>
    <dgm:cxn modelId="{D6558D37-24AF-4CB9-857C-F0BEA169DE00}" type="presOf" srcId="{CFE534DD-A4FF-4D4E-B69F-35A42DB3B21C}" destId="{EA8F0CAA-091A-44A7-8B8E-1D0C70B99E29}" srcOrd="0" destOrd="0" presId="urn:microsoft.com/office/officeart/2005/8/layout/chevron1"/>
    <dgm:cxn modelId="{17203B5E-B683-4791-AC86-BAC53EB6A7AA}" srcId="{F0A512F0-6AB2-4167-98E4-D8113C2A493D}" destId="{2CB53DC0-3008-4FFA-A082-F145FF0B8D2A}" srcOrd="0" destOrd="0" parTransId="{BECDC789-3D0A-4BC8-982E-74BD3F12A644}" sibTransId="{374525B0-A2E4-46E5-BF0A-2C323EC64950}"/>
    <dgm:cxn modelId="{54E20061-3D3C-43DA-94E4-0CC774D475E9}" type="presOf" srcId="{B16913CA-1C40-4022-8CA7-41EC384C6F0F}" destId="{AA625564-323F-4506-806E-B524AD90EF7E}" srcOrd="0" destOrd="0" presId="urn:microsoft.com/office/officeart/2005/8/layout/chevron1"/>
    <dgm:cxn modelId="{655C5548-B170-424E-A3D9-D381360078CA}" type="presOf" srcId="{121050F7-9C59-42E2-9764-28257AD941A3}" destId="{998292AF-222F-4ADF-9E76-79E0B2706481}" srcOrd="0" destOrd="0" presId="urn:microsoft.com/office/officeart/2005/8/layout/chevron1"/>
    <dgm:cxn modelId="{CCFBF378-439A-44BD-A009-425CBC991BD7}" srcId="{F0A512F0-6AB2-4167-98E4-D8113C2A493D}" destId="{B16913CA-1C40-4022-8CA7-41EC384C6F0F}" srcOrd="2" destOrd="0" parTransId="{C1D52ACF-509B-4A5F-84DD-9447FC408FB2}" sibTransId="{D6E44A55-6F02-4424-B318-C16D6C877A6B}"/>
    <dgm:cxn modelId="{5BE4D6BC-EC24-4D9F-A815-4E3D23F81C31}" type="presOf" srcId="{5DD8B229-2A10-4DD2-99C7-4F2103B02525}" destId="{05350A9D-46DC-4E4F-852D-958AF31379F4}" srcOrd="0" destOrd="0" presId="urn:microsoft.com/office/officeart/2005/8/layout/chevron1"/>
    <dgm:cxn modelId="{2597A5DF-F526-44C6-9956-049671E7B7EA}" srcId="{F0A512F0-6AB2-4167-98E4-D8113C2A493D}" destId="{5DD8B229-2A10-4DD2-99C7-4F2103B02525}" srcOrd="1" destOrd="0" parTransId="{0E8D9327-3AC4-40D3-BCA7-70A686DE5861}" sibTransId="{95211AD2-87DC-499E-85B9-BD8480EA1505}"/>
    <dgm:cxn modelId="{E17C3BF3-8232-4E43-B7E3-18BF1AEB9628}" type="presOf" srcId="{2CB53DC0-3008-4FFA-A082-F145FF0B8D2A}" destId="{29A4277D-5FEA-4CB2-8455-7A3F04D503C2}" srcOrd="0" destOrd="0" presId="urn:microsoft.com/office/officeart/2005/8/layout/chevron1"/>
    <dgm:cxn modelId="{7700E8F6-9F7F-444C-B4B4-1CB173153B00}" type="presOf" srcId="{F0A512F0-6AB2-4167-98E4-D8113C2A493D}" destId="{340A8308-D150-484E-A50C-EC28334E074D}" srcOrd="0" destOrd="0" presId="urn:microsoft.com/office/officeart/2005/8/layout/chevron1"/>
    <dgm:cxn modelId="{C70881FB-25FC-41B3-BF7D-106F901C1B14}" srcId="{F0A512F0-6AB2-4167-98E4-D8113C2A493D}" destId="{CFE534DD-A4FF-4D4E-B69F-35A42DB3B21C}" srcOrd="3" destOrd="0" parTransId="{69F6EF7D-4C2F-418D-BCFB-DF92A08C5297}" sibTransId="{02F1FF70-9E5D-420B-8994-F3F7CB34677E}"/>
    <dgm:cxn modelId="{9EC0D1F4-5092-458E-AAD8-E8A01739A210}" type="presParOf" srcId="{340A8308-D150-484E-A50C-EC28334E074D}" destId="{29A4277D-5FEA-4CB2-8455-7A3F04D503C2}" srcOrd="0" destOrd="0" presId="urn:microsoft.com/office/officeart/2005/8/layout/chevron1"/>
    <dgm:cxn modelId="{9E551CFA-EEDD-4721-B121-28FAC340B0E5}" type="presParOf" srcId="{340A8308-D150-484E-A50C-EC28334E074D}" destId="{7BD115BE-F0DC-420F-8B70-5DBA5D63DC3F}" srcOrd="1" destOrd="0" presId="urn:microsoft.com/office/officeart/2005/8/layout/chevron1"/>
    <dgm:cxn modelId="{4D08EB82-B9FB-4C3E-AB00-F2D62A498EF2}" type="presParOf" srcId="{340A8308-D150-484E-A50C-EC28334E074D}" destId="{05350A9D-46DC-4E4F-852D-958AF31379F4}" srcOrd="2" destOrd="0" presId="urn:microsoft.com/office/officeart/2005/8/layout/chevron1"/>
    <dgm:cxn modelId="{D381A7CD-CCEF-42A2-B9B3-00EF5A71081D}" type="presParOf" srcId="{340A8308-D150-484E-A50C-EC28334E074D}" destId="{47D58886-FD65-448D-B79A-F93C3B0966B9}" srcOrd="3" destOrd="0" presId="urn:microsoft.com/office/officeart/2005/8/layout/chevron1"/>
    <dgm:cxn modelId="{1C475A0B-EDAE-41B1-A999-0D60D0D02080}" type="presParOf" srcId="{340A8308-D150-484E-A50C-EC28334E074D}" destId="{AA625564-323F-4506-806E-B524AD90EF7E}" srcOrd="4" destOrd="0" presId="urn:microsoft.com/office/officeart/2005/8/layout/chevron1"/>
    <dgm:cxn modelId="{4C0FC960-DBBB-4C85-813F-81E1EA762F8D}" type="presParOf" srcId="{340A8308-D150-484E-A50C-EC28334E074D}" destId="{092F2772-5DA9-4F20-A73C-7CEEF1BC1389}" srcOrd="5" destOrd="0" presId="urn:microsoft.com/office/officeart/2005/8/layout/chevron1"/>
    <dgm:cxn modelId="{F63426A5-14A2-47A4-8473-6709307B5F14}" type="presParOf" srcId="{340A8308-D150-484E-A50C-EC28334E074D}" destId="{EA8F0CAA-091A-44A7-8B8E-1D0C70B99E29}" srcOrd="6" destOrd="0" presId="urn:microsoft.com/office/officeart/2005/8/layout/chevron1"/>
    <dgm:cxn modelId="{C6CE2D11-731F-4A65-9784-0B7E9632139E}" type="presParOf" srcId="{340A8308-D150-484E-A50C-EC28334E074D}" destId="{037DC875-7D06-4B30-BCC7-C2CBD18DA1B4}" srcOrd="7" destOrd="0" presId="urn:microsoft.com/office/officeart/2005/8/layout/chevron1"/>
    <dgm:cxn modelId="{E28AE0EB-42C0-4952-8E7B-B1A2786CAEE8}" type="presParOf" srcId="{340A8308-D150-484E-A50C-EC28334E074D}" destId="{998292AF-222F-4ADF-9E76-79E0B2706481}" srcOrd="8"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FC7493-721E-4274-9AD2-8DFC2ABE4CC7}" type="doc">
      <dgm:prSet loTypeId="urn:microsoft.com/office/officeart/2008/layout/AlternatingPictureBlocks" loCatId="picture" qsTypeId="urn:microsoft.com/office/officeart/2005/8/quickstyle/simple1" qsCatId="simple" csTypeId="urn:microsoft.com/office/officeart/2005/8/colors/accent1_2" csCatId="accent1" phldr="1"/>
      <dgm:spPr/>
    </dgm:pt>
    <dgm:pt modelId="{9803B342-3405-402A-AE26-E28F305E986F}">
      <dgm:prSet phldrT="[Text]" custT="1"/>
      <dgm:spPr/>
      <dgm:t>
        <a:bodyPr/>
        <a:lstStyle/>
        <a:p>
          <a:r>
            <a:rPr lang="en-US" sz="1200" b="1" dirty="0"/>
            <a:t>Services</a:t>
          </a:r>
        </a:p>
        <a:p>
          <a:r>
            <a:rPr lang="en-US" sz="1200" b="0" dirty="0"/>
            <a:t>I&amp;R, Options Counseling, Nutrition, Transportation, Housing, AT, Energy Assistance</a:t>
          </a:r>
        </a:p>
      </dgm:t>
    </dgm:pt>
    <dgm:pt modelId="{B0DBA078-6181-4B2A-99F4-BF2A0956D754}" type="parTrans" cxnId="{C3668642-AC4D-466A-B2EC-9DD26900C3A8}">
      <dgm:prSet/>
      <dgm:spPr/>
      <dgm:t>
        <a:bodyPr/>
        <a:lstStyle/>
        <a:p>
          <a:endParaRPr lang="en-US"/>
        </a:p>
      </dgm:t>
    </dgm:pt>
    <dgm:pt modelId="{59290B2B-7387-40D6-A646-421F419E5243}" type="sibTrans" cxnId="{C3668642-AC4D-466A-B2EC-9DD26900C3A8}">
      <dgm:prSet/>
      <dgm:spPr/>
      <dgm:t>
        <a:bodyPr/>
        <a:lstStyle/>
        <a:p>
          <a:endParaRPr lang="en-US"/>
        </a:p>
      </dgm:t>
    </dgm:pt>
    <dgm:pt modelId="{6BD7271B-9EA7-42B5-9B66-41FA28CABF00}" type="pres">
      <dgm:prSet presAssocID="{CBFC7493-721E-4274-9AD2-8DFC2ABE4CC7}" presName="linearFlow" presStyleCnt="0">
        <dgm:presLayoutVars>
          <dgm:dir/>
          <dgm:resizeHandles val="exact"/>
        </dgm:presLayoutVars>
      </dgm:prSet>
      <dgm:spPr/>
    </dgm:pt>
    <dgm:pt modelId="{434B9056-EA20-48DD-A19D-FA1D04624352}" type="pres">
      <dgm:prSet presAssocID="{9803B342-3405-402A-AE26-E28F305E986F}" presName="comp" presStyleCnt="0"/>
      <dgm:spPr/>
    </dgm:pt>
    <dgm:pt modelId="{3E4F0707-28AC-459B-9904-F61A559D892F}" type="pres">
      <dgm:prSet presAssocID="{9803B342-3405-402A-AE26-E28F305E986F}" presName="rect2" presStyleLbl="node1" presStyleIdx="0" presStyleCnt="1" custLinFactNeighborX="-43">
        <dgm:presLayoutVars>
          <dgm:bulletEnabled val="1"/>
        </dgm:presLayoutVars>
      </dgm:prSet>
      <dgm:spPr>
        <a:prstGeom prst="roundRect">
          <a:avLst/>
        </a:prstGeom>
      </dgm:spPr>
    </dgm:pt>
    <dgm:pt modelId="{80C67516-990E-4ECC-9CDC-71E79536A79A}" type="pres">
      <dgm:prSet presAssocID="{9803B342-3405-402A-AE26-E28F305E986F}" presName="rect1" presStyleLbl="lnNode1" presStyleIdx="0" presStyleCnt="1"/>
      <dgm:spPr>
        <a:prstGeom prst="ellipse">
          <a:avLst/>
        </a:prstGeom>
        <a:blipFill rotWithShape="1">
          <a:blip xmlns:r="http://schemas.openxmlformats.org/officeDocument/2006/relationships" r:embed="rId1"/>
          <a:srcRect/>
          <a:stretch>
            <a:fillRect l="-1000" r="-1000"/>
          </a:stretch>
        </a:blipFill>
      </dgm:spPr>
    </dgm:pt>
  </dgm:ptLst>
  <dgm:cxnLst>
    <dgm:cxn modelId="{C3668642-AC4D-466A-B2EC-9DD26900C3A8}" srcId="{CBFC7493-721E-4274-9AD2-8DFC2ABE4CC7}" destId="{9803B342-3405-402A-AE26-E28F305E986F}" srcOrd="0" destOrd="0" parTransId="{B0DBA078-6181-4B2A-99F4-BF2A0956D754}" sibTransId="{59290B2B-7387-40D6-A646-421F419E5243}"/>
    <dgm:cxn modelId="{FDFB2D9D-AEDE-440A-96ED-1CA45E7D89F3}" type="presOf" srcId="{9803B342-3405-402A-AE26-E28F305E986F}" destId="{3E4F0707-28AC-459B-9904-F61A559D892F}" srcOrd="0" destOrd="0" presId="urn:microsoft.com/office/officeart/2008/layout/AlternatingPictureBlocks"/>
    <dgm:cxn modelId="{7DF322D1-A649-45C0-8DAC-CA6DD93193DB}" type="presOf" srcId="{CBFC7493-721E-4274-9AD2-8DFC2ABE4CC7}" destId="{6BD7271B-9EA7-42B5-9B66-41FA28CABF00}" srcOrd="0" destOrd="0" presId="urn:microsoft.com/office/officeart/2008/layout/AlternatingPictureBlocks"/>
    <dgm:cxn modelId="{40E5FA61-38C6-4EFA-9646-7CDBAFB4C8BB}" type="presParOf" srcId="{6BD7271B-9EA7-42B5-9B66-41FA28CABF00}" destId="{434B9056-EA20-48DD-A19D-FA1D04624352}" srcOrd="0" destOrd="0" presId="urn:microsoft.com/office/officeart/2008/layout/AlternatingPictureBlocks"/>
    <dgm:cxn modelId="{12A4C273-4CD0-49E3-9296-578F8E56D5C0}" type="presParOf" srcId="{434B9056-EA20-48DD-A19D-FA1D04624352}" destId="{3E4F0707-28AC-459B-9904-F61A559D892F}" srcOrd="0" destOrd="0" presId="urn:microsoft.com/office/officeart/2008/layout/AlternatingPictureBlocks"/>
    <dgm:cxn modelId="{F0C0B1F8-BD24-45FE-8DAD-4674F93D1893}" type="presParOf" srcId="{434B9056-EA20-48DD-A19D-FA1D04624352}" destId="{80C67516-990E-4ECC-9CDC-71E79536A79A}"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6965BE-2041-4AEB-B730-3176EFA13FF1}"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AFB09A65-B69E-4836-88FD-2EA166BB31CF}">
      <dgm:prSet phldrT="[Text]" custT="1"/>
      <dgm:spPr/>
      <dgm:t>
        <a:bodyPr/>
        <a:lstStyle/>
        <a:p>
          <a:r>
            <a:rPr lang="en-US" sz="1200" b="1" dirty="0"/>
            <a:t>Access Workforce</a:t>
          </a:r>
          <a:endParaRPr lang="en-US" sz="1200" b="0" dirty="0"/>
        </a:p>
        <a:p>
          <a:r>
            <a:rPr lang="en-US" sz="1200" b="0" dirty="0"/>
            <a:t>I&amp;R, Person Centered Planners, and SHIP, Options and Peer Counselors</a:t>
          </a:r>
          <a:endParaRPr lang="en-US" sz="1200" b="1" dirty="0"/>
        </a:p>
      </dgm:t>
    </dgm:pt>
    <dgm:pt modelId="{45284C64-A664-4A8D-81F4-89676F4E2FAD}" type="parTrans" cxnId="{AFEEA5F5-611D-49DC-8B66-EF76EA5EC23E}">
      <dgm:prSet/>
      <dgm:spPr/>
      <dgm:t>
        <a:bodyPr/>
        <a:lstStyle/>
        <a:p>
          <a:endParaRPr lang="en-US"/>
        </a:p>
      </dgm:t>
    </dgm:pt>
    <dgm:pt modelId="{042717D0-A89D-4E1D-B282-51800CDC4D2C}" type="sibTrans" cxnId="{AFEEA5F5-611D-49DC-8B66-EF76EA5EC23E}">
      <dgm:prSet/>
      <dgm:spPr/>
      <dgm:t>
        <a:bodyPr/>
        <a:lstStyle/>
        <a:p>
          <a:endParaRPr lang="en-US"/>
        </a:p>
      </dgm:t>
    </dgm:pt>
    <dgm:pt modelId="{883B43AB-035D-4E6C-B094-BFC0D32CF534}">
      <dgm:prSet phldrT="[Text]" custT="1"/>
      <dgm:spPr>
        <a:solidFill>
          <a:srgbClr val="0A5090"/>
        </a:solidFill>
        <a:ln>
          <a:solidFill>
            <a:srgbClr val="0A5090"/>
          </a:solidFill>
        </a:ln>
      </dgm:spPr>
      <dgm:t>
        <a:bodyPr/>
        <a:lstStyle/>
        <a:p>
          <a:r>
            <a:rPr lang="en-US" sz="1400" b="1" dirty="0"/>
            <a:t>Technology</a:t>
          </a:r>
        </a:p>
        <a:p>
          <a:r>
            <a:rPr lang="en-US" sz="1400" b="0" dirty="0"/>
            <a:t>Consumer Portal, 1-800 numbers, E&amp;E Platform, 211</a:t>
          </a:r>
        </a:p>
      </dgm:t>
    </dgm:pt>
    <dgm:pt modelId="{BCAECBF9-602F-4CAD-B061-7AE85B7CA3ED}" type="parTrans" cxnId="{3428E3CB-36CF-489C-8EB2-E0B309DBD792}">
      <dgm:prSet/>
      <dgm:spPr/>
      <dgm:t>
        <a:bodyPr/>
        <a:lstStyle/>
        <a:p>
          <a:endParaRPr lang="en-US"/>
        </a:p>
      </dgm:t>
    </dgm:pt>
    <dgm:pt modelId="{1E9A2F96-93AA-4E7C-970C-582CEC9B8DF8}" type="sibTrans" cxnId="{3428E3CB-36CF-489C-8EB2-E0B309DBD792}">
      <dgm:prSet/>
      <dgm:spPr/>
      <dgm:t>
        <a:bodyPr/>
        <a:lstStyle/>
        <a:p>
          <a:endParaRPr lang="en-US"/>
        </a:p>
      </dgm:t>
    </dgm:pt>
    <dgm:pt modelId="{A642CDB7-BA41-4682-B22B-1908F253F316}">
      <dgm:prSet phldrT="[Text]" custT="1"/>
      <dgm:spPr>
        <a:solidFill>
          <a:srgbClr val="F9A11B"/>
        </a:solidFill>
        <a:ln>
          <a:solidFill>
            <a:srgbClr val="F9A11B"/>
          </a:solidFill>
        </a:ln>
      </dgm:spPr>
      <dgm:t>
        <a:bodyPr/>
        <a:lstStyle/>
        <a:p>
          <a:r>
            <a:rPr lang="en-US" sz="1400" b="1" dirty="0">
              <a:solidFill>
                <a:schemeClr val="tx1"/>
              </a:solidFill>
            </a:rPr>
            <a:t>Funding/Sustainability</a:t>
          </a:r>
        </a:p>
        <a:p>
          <a:r>
            <a:rPr lang="en-US" sz="1400" b="0" dirty="0">
              <a:solidFill>
                <a:schemeClr val="tx1"/>
              </a:solidFill>
            </a:rPr>
            <a:t>Federal, State, Local, Medicaid Administrative Claiming</a:t>
          </a:r>
        </a:p>
      </dgm:t>
    </dgm:pt>
    <dgm:pt modelId="{715D9915-688E-41F6-936F-C05CFB7BCEA8}" type="parTrans" cxnId="{4247D950-1A24-48B0-9C26-66BC80B9C3B9}">
      <dgm:prSet/>
      <dgm:spPr/>
      <dgm:t>
        <a:bodyPr/>
        <a:lstStyle/>
        <a:p>
          <a:endParaRPr lang="en-US"/>
        </a:p>
      </dgm:t>
    </dgm:pt>
    <dgm:pt modelId="{232CA19B-B763-4125-9CD1-8A2995B8106A}" type="sibTrans" cxnId="{4247D950-1A24-48B0-9C26-66BC80B9C3B9}">
      <dgm:prSet/>
      <dgm:spPr/>
      <dgm:t>
        <a:bodyPr/>
        <a:lstStyle/>
        <a:p>
          <a:endParaRPr lang="en-US"/>
        </a:p>
      </dgm:t>
    </dgm:pt>
    <dgm:pt modelId="{F34275B9-A9C2-4392-9290-7824A2A980A9}" type="pres">
      <dgm:prSet presAssocID="{0F6965BE-2041-4AEB-B730-3176EFA13FF1}" presName="linearFlow" presStyleCnt="0">
        <dgm:presLayoutVars>
          <dgm:dir/>
          <dgm:resizeHandles val="exact"/>
        </dgm:presLayoutVars>
      </dgm:prSet>
      <dgm:spPr/>
    </dgm:pt>
    <dgm:pt modelId="{47BE6C4D-195B-4102-AEA2-371B121B9F1F}" type="pres">
      <dgm:prSet presAssocID="{AFB09A65-B69E-4836-88FD-2EA166BB31CF}" presName="comp" presStyleCnt="0"/>
      <dgm:spPr/>
    </dgm:pt>
    <dgm:pt modelId="{064A964E-CB25-4751-BA6D-4B6A09E25C08}" type="pres">
      <dgm:prSet presAssocID="{AFB09A65-B69E-4836-88FD-2EA166BB31CF}" presName="rect2" presStyleLbl="node1" presStyleIdx="0" presStyleCnt="3">
        <dgm:presLayoutVars>
          <dgm:bulletEnabled val="1"/>
        </dgm:presLayoutVars>
      </dgm:prSet>
      <dgm:spPr>
        <a:prstGeom prst="roundRect">
          <a:avLst/>
        </a:prstGeom>
      </dgm:spPr>
    </dgm:pt>
    <dgm:pt modelId="{9CBF0CFC-FAB4-4248-9DFB-2521EFA3D786}" type="pres">
      <dgm:prSet presAssocID="{AFB09A65-B69E-4836-88FD-2EA166BB31CF}" presName="rect1" presStyleLbl="lnNode1" presStyleIdx="0" presStyleCnt="3"/>
      <dgm:spPr>
        <a:prstGeom prst="ellipse">
          <a:avLst/>
        </a:prstGeom>
        <a:blipFill rotWithShape="1">
          <a:blip xmlns:r="http://schemas.openxmlformats.org/officeDocument/2006/relationships" r:embed="rId1"/>
          <a:srcRect/>
          <a:stretch>
            <a:fillRect l="-1000" r="-1000"/>
          </a:stretch>
        </a:blipFill>
      </dgm:spPr>
    </dgm:pt>
    <dgm:pt modelId="{ADD25148-DD34-4267-99CB-5928DE829314}" type="pres">
      <dgm:prSet presAssocID="{042717D0-A89D-4E1D-B282-51800CDC4D2C}" presName="sibTrans" presStyleCnt="0"/>
      <dgm:spPr/>
    </dgm:pt>
    <dgm:pt modelId="{335C6A82-47B1-4F80-8698-00B2DEA41A6D}" type="pres">
      <dgm:prSet presAssocID="{883B43AB-035D-4E6C-B094-BFC0D32CF534}" presName="comp" presStyleCnt="0"/>
      <dgm:spPr/>
    </dgm:pt>
    <dgm:pt modelId="{0C32B5A2-D0B6-42B2-945D-AB23EEF4A478}" type="pres">
      <dgm:prSet presAssocID="{883B43AB-035D-4E6C-B094-BFC0D32CF534}" presName="rect2" presStyleLbl="node1" presStyleIdx="1" presStyleCnt="3">
        <dgm:presLayoutVars>
          <dgm:bulletEnabled val="1"/>
        </dgm:presLayoutVars>
      </dgm:prSet>
      <dgm:spPr>
        <a:prstGeom prst="roundRect">
          <a:avLst/>
        </a:prstGeom>
      </dgm:spPr>
    </dgm:pt>
    <dgm:pt modelId="{7714E93D-B3C8-4427-B4EB-BF868D300B95}" type="pres">
      <dgm:prSet presAssocID="{883B43AB-035D-4E6C-B094-BFC0D32CF534}" presName="rect1" presStyleLbl="lnNode1" presStyleIdx="1" presStyleCnt="3"/>
      <dgm:spPr>
        <a:prstGeom prst="ellipse">
          <a:avLst/>
        </a:prstGeom>
        <a:blipFill rotWithShape="1">
          <a:blip xmlns:r="http://schemas.openxmlformats.org/officeDocument/2006/relationships" r:embed="rId2"/>
          <a:srcRect/>
          <a:stretch>
            <a:fillRect l="-1000" r="-1000"/>
          </a:stretch>
        </a:blipFill>
        <a:ln>
          <a:solidFill>
            <a:srgbClr val="0A5090"/>
          </a:solidFill>
        </a:ln>
      </dgm:spPr>
    </dgm:pt>
    <dgm:pt modelId="{93C0B4A8-E773-46A6-A5AC-A3660EDD6C99}" type="pres">
      <dgm:prSet presAssocID="{1E9A2F96-93AA-4E7C-970C-582CEC9B8DF8}" presName="sibTrans" presStyleCnt="0"/>
      <dgm:spPr/>
    </dgm:pt>
    <dgm:pt modelId="{9DC743C1-2B5A-48D6-B174-0DFE5B9235D7}" type="pres">
      <dgm:prSet presAssocID="{A642CDB7-BA41-4682-B22B-1908F253F316}" presName="comp" presStyleCnt="0"/>
      <dgm:spPr/>
    </dgm:pt>
    <dgm:pt modelId="{672422EC-2440-40B9-87EB-B1F7D0F65141}" type="pres">
      <dgm:prSet presAssocID="{A642CDB7-BA41-4682-B22B-1908F253F316}" presName="rect2" presStyleLbl="node1" presStyleIdx="2" presStyleCnt="3">
        <dgm:presLayoutVars>
          <dgm:bulletEnabled val="1"/>
        </dgm:presLayoutVars>
      </dgm:prSet>
      <dgm:spPr>
        <a:prstGeom prst="roundRect">
          <a:avLst/>
        </a:prstGeom>
      </dgm:spPr>
    </dgm:pt>
    <dgm:pt modelId="{CBD65BE2-358D-4594-8A80-CC665FA648A3}" type="pres">
      <dgm:prSet presAssocID="{A642CDB7-BA41-4682-B22B-1908F253F316}" presName="rect1" presStyleLbl="lnNode1" presStyleIdx="2" presStyleCnt="3"/>
      <dgm:spPr>
        <a:prstGeom prst="ellipse">
          <a:avLst/>
        </a:prstGeom>
        <a:blipFill rotWithShape="1">
          <a:blip xmlns:r="http://schemas.openxmlformats.org/officeDocument/2006/relationships" r:embed="rId3"/>
          <a:srcRect/>
          <a:stretch>
            <a:fillRect l="-1000" r="-1000"/>
          </a:stretch>
        </a:blipFill>
        <a:ln>
          <a:solidFill>
            <a:srgbClr val="F9A11B"/>
          </a:solidFill>
        </a:ln>
      </dgm:spPr>
    </dgm:pt>
  </dgm:ptLst>
  <dgm:cxnLst>
    <dgm:cxn modelId="{ABD66715-EDFB-441F-B8D3-6AEF3E2B6410}" type="presOf" srcId="{883B43AB-035D-4E6C-B094-BFC0D32CF534}" destId="{0C32B5A2-D0B6-42B2-945D-AB23EEF4A478}" srcOrd="0" destOrd="0" presId="urn:microsoft.com/office/officeart/2008/layout/AlternatingPictureBlocks"/>
    <dgm:cxn modelId="{4247D950-1A24-48B0-9C26-66BC80B9C3B9}" srcId="{0F6965BE-2041-4AEB-B730-3176EFA13FF1}" destId="{A642CDB7-BA41-4682-B22B-1908F253F316}" srcOrd="2" destOrd="0" parTransId="{715D9915-688E-41F6-936F-C05CFB7BCEA8}" sibTransId="{232CA19B-B763-4125-9CD1-8A2995B8106A}"/>
    <dgm:cxn modelId="{EEBF94A5-E481-4694-A1F9-7892B22EB7E7}" type="presOf" srcId="{AFB09A65-B69E-4836-88FD-2EA166BB31CF}" destId="{064A964E-CB25-4751-BA6D-4B6A09E25C08}" srcOrd="0" destOrd="0" presId="urn:microsoft.com/office/officeart/2008/layout/AlternatingPictureBlocks"/>
    <dgm:cxn modelId="{38CB6FAB-5FEE-467F-AD0B-E8BC5FA6A7C0}" type="presOf" srcId="{A642CDB7-BA41-4682-B22B-1908F253F316}" destId="{672422EC-2440-40B9-87EB-B1F7D0F65141}" srcOrd="0" destOrd="0" presId="urn:microsoft.com/office/officeart/2008/layout/AlternatingPictureBlocks"/>
    <dgm:cxn modelId="{3428E3CB-36CF-489C-8EB2-E0B309DBD792}" srcId="{0F6965BE-2041-4AEB-B730-3176EFA13FF1}" destId="{883B43AB-035D-4E6C-B094-BFC0D32CF534}" srcOrd="1" destOrd="0" parTransId="{BCAECBF9-602F-4CAD-B061-7AE85B7CA3ED}" sibTransId="{1E9A2F96-93AA-4E7C-970C-582CEC9B8DF8}"/>
    <dgm:cxn modelId="{B8CBE7D4-30D3-4B4D-8807-FF4281E80A47}" type="presOf" srcId="{0F6965BE-2041-4AEB-B730-3176EFA13FF1}" destId="{F34275B9-A9C2-4392-9290-7824A2A980A9}" srcOrd="0" destOrd="0" presId="urn:microsoft.com/office/officeart/2008/layout/AlternatingPictureBlocks"/>
    <dgm:cxn modelId="{AFEEA5F5-611D-49DC-8B66-EF76EA5EC23E}" srcId="{0F6965BE-2041-4AEB-B730-3176EFA13FF1}" destId="{AFB09A65-B69E-4836-88FD-2EA166BB31CF}" srcOrd="0" destOrd="0" parTransId="{45284C64-A664-4A8D-81F4-89676F4E2FAD}" sibTransId="{042717D0-A89D-4E1D-B282-51800CDC4D2C}"/>
    <dgm:cxn modelId="{8A3563D1-7E2D-44AE-A48F-03B90F0FA9D5}" type="presParOf" srcId="{F34275B9-A9C2-4392-9290-7824A2A980A9}" destId="{47BE6C4D-195B-4102-AEA2-371B121B9F1F}" srcOrd="0" destOrd="0" presId="urn:microsoft.com/office/officeart/2008/layout/AlternatingPictureBlocks"/>
    <dgm:cxn modelId="{11CEFA88-C1ED-44D7-89F4-AB2F002A8569}" type="presParOf" srcId="{47BE6C4D-195B-4102-AEA2-371B121B9F1F}" destId="{064A964E-CB25-4751-BA6D-4B6A09E25C08}" srcOrd="0" destOrd="0" presId="urn:microsoft.com/office/officeart/2008/layout/AlternatingPictureBlocks"/>
    <dgm:cxn modelId="{BD27307C-515F-4766-8F40-589F52EE9CA6}" type="presParOf" srcId="{47BE6C4D-195B-4102-AEA2-371B121B9F1F}" destId="{9CBF0CFC-FAB4-4248-9DFB-2521EFA3D786}" srcOrd="1" destOrd="0" presId="urn:microsoft.com/office/officeart/2008/layout/AlternatingPictureBlocks"/>
    <dgm:cxn modelId="{72A18B80-0A4A-4FB2-AD79-A461AC62086E}" type="presParOf" srcId="{F34275B9-A9C2-4392-9290-7824A2A980A9}" destId="{ADD25148-DD34-4267-99CB-5928DE829314}" srcOrd="1" destOrd="0" presId="urn:microsoft.com/office/officeart/2008/layout/AlternatingPictureBlocks"/>
    <dgm:cxn modelId="{931650A9-3805-4B19-AFEC-57D2292ABD80}" type="presParOf" srcId="{F34275B9-A9C2-4392-9290-7824A2A980A9}" destId="{335C6A82-47B1-4F80-8698-00B2DEA41A6D}" srcOrd="2" destOrd="0" presId="urn:microsoft.com/office/officeart/2008/layout/AlternatingPictureBlocks"/>
    <dgm:cxn modelId="{D731BFE2-730C-4E3B-89FE-594A33912E0A}" type="presParOf" srcId="{335C6A82-47B1-4F80-8698-00B2DEA41A6D}" destId="{0C32B5A2-D0B6-42B2-945D-AB23EEF4A478}" srcOrd="0" destOrd="0" presId="urn:microsoft.com/office/officeart/2008/layout/AlternatingPictureBlocks"/>
    <dgm:cxn modelId="{D68F0675-FDB5-45F9-8772-B4F3CAE59C4F}" type="presParOf" srcId="{335C6A82-47B1-4F80-8698-00B2DEA41A6D}" destId="{7714E93D-B3C8-4427-B4EB-BF868D300B95}" srcOrd="1" destOrd="0" presId="urn:microsoft.com/office/officeart/2008/layout/AlternatingPictureBlocks"/>
    <dgm:cxn modelId="{D244D3EC-A9D9-4E44-B946-B76B27A1032F}" type="presParOf" srcId="{F34275B9-A9C2-4392-9290-7824A2A980A9}" destId="{93C0B4A8-E773-46A6-A5AC-A3660EDD6C99}" srcOrd="3" destOrd="0" presId="urn:microsoft.com/office/officeart/2008/layout/AlternatingPictureBlocks"/>
    <dgm:cxn modelId="{A195578F-FD9B-4F62-AF7D-0E8AF3B2A306}" type="presParOf" srcId="{F34275B9-A9C2-4392-9290-7824A2A980A9}" destId="{9DC743C1-2B5A-48D6-B174-0DFE5B9235D7}" srcOrd="4" destOrd="0" presId="urn:microsoft.com/office/officeart/2008/layout/AlternatingPictureBlocks"/>
    <dgm:cxn modelId="{224D766D-E5B3-429E-B192-D70C54130807}" type="presParOf" srcId="{9DC743C1-2B5A-48D6-B174-0DFE5B9235D7}" destId="{672422EC-2440-40B9-87EB-B1F7D0F65141}" srcOrd="0" destOrd="0" presId="urn:microsoft.com/office/officeart/2008/layout/AlternatingPictureBlocks"/>
    <dgm:cxn modelId="{83452C65-F6B5-456B-82C3-53CEB4E15073}" type="presParOf" srcId="{9DC743C1-2B5A-48D6-B174-0DFE5B9235D7}" destId="{CBD65BE2-358D-4594-8A80-CC665FA648A3}" srcOrd="1" destOrd="0" presId="urn:microsoft.com/office/officeart/2008/layout/Alternat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EDC58A-C2D5-4346-B142-8EE4EE346E95}" type="doc">
      <dgm:prSet loTypeId="urn:microsoft.com/office/officeart/2008/layout/AlternatingPictureBlocks" loCatId="picture" qsTypeId="urn:microsoft.com/office/officeart/2005/8/quickstyle/simple1" qsCatId="simple" csTypeId="urn:microsoft.com/office/officeart/2005/8/colors/accent1_2" csCatId="accent1" phldr="1"/>
      <dgm:spPr/>
    </dgm:pt>
    <dgm:pt modelId="{83119CB6-FE66-4056-B541-6FDFA98DDB1A}">
      <dgm:prSet phldrT="[Text]" custT="1"/>
      <dgm:spPr/>
      <dgm:t>
        <a:bodyPr/>
        <a:lstStyle/>
        <a:p>
          <a:r>
            <a:rPr lang="en-US" sz="1400" b="1" dirty="0"/>
            <a:t>State Leadership</a:t>
          </a:r>
        </a:p>
        <a:p>
          <a:r>
            <a:rPr lang="en-US" sz="1400" b="0" dirty="0"/>
            <a:t>Agencies, Boards, Councils, Governance, Structure, UCEDDs, AT</a:t>
          </a:r>
        </a:p>
      </dgm:t>
    </dgm:pt>
    <dgm:pt modelId="{74621E93-5850-4DB6-89BE-38A149C0343E}" type="parTrans" cxnId="{11A39ABE-AA59-4B8C-8988-301D10E4EE88}">
      <dgm:prSet/>
      <dgm:spPr/>
      <dgm:t>
        <a:bodyPr/>
        <a:lstStyle/>
        <a:p>
          <a:endParaRPr lang="en-US"/>
        </a:p>
      </dgm:t>
    </dgm:pt>
    <dgm:pt modelId="{50ADB484-9617-4EFA-A643-A1F71C07CB83}" type="sibTrans" cxnId="{11A39ABE-AA59-4B8C-8988-301D10E4EE88}">
      <dgm:prSet/>
      <dgm:spPr/>
      <dgm:t>
        <a:bodyPr/>
        <a:lstStyle/>
        <a:p>
          <a:endParaRPr lang="en-US"/>
        </a:p>
      </dgm:t>
    </dgm:pt>
    <dgm:pt modelId="{A83B5576-62D6-4C73-8AB3-A175A64AF556}">
      <dgm:prSet phldrT="[Text]" custT="1"/>
      <dgm:spPr>
        <a:solidFill>
          <a:srgbClr val="0A5090"/>
        </a:solidFill>
        <a:ln>
          <a:solidFill>
            <a:srgbClr val="0A5090"/>
          </a:solidFill>
        </a:ln>
      </dgm:spPr>
      <dgm:t>
        <a:bodyPr/>
        <a:lstStyle/>
        <a:p>
          <a:r>
            <a:rPr lang="en-US" sz="1400" b="1" dirty="0"/>
            <a:t>CBOs</a:t>
          </a:r>
        </a:p>
        <a:p>
          <a:r>
            <a:rPr lang="en-US" sz="1400" b="0" dirty="0"/>
            <a:t>AAAs, ADRCs*, CILs, Network Lead Entities</a:t>
          </a:r>
        </a:p>
      </dgm:t>
    </dgm:pt>
    <dgm:pt modelId="{C16E82DD-66AB-4743-843A-58BE02FC203E}" type="parTrans" cxnId="{A86D8C11-99E2-4FC3-936F-C2EE5EB3ED69}">
      <dgm:prSet/>
      <dgm:spPr/>
      <dgm:t>
        <a:bodyPr/>
        <a:lstStyle/>
        <a:p>
          <a:endParaRPr lang="en-US"/>
        </a:p>
      </dgm:t>
    </dgm:pt>
    <dgm:pt modelId="{0A17FB6C-2001-4B1E-9B6B-49E88AE74FB6}" type="sibTrans" cxnId="{A86D8C11-99E2-4FC3-936F-C2EE5EB3ED69}">
      <dgm:prSet/>
      <dgm:spPr/>
      <dgm:t>
        <a:bodyPr/>
        <a:lstStyle/>
        <a:p>
          <a:endParaRPr lang="en-US"/>
        </a:p>
      </dgm:t>
    </dgm:pt>
    <dgm:pt modelId="{07848E36-F0C5-4331-9AAD-17B13DA44485}">
      <dgm:prSet phldrT="[Text]" custT="1"/>
      <dgm:spPr>
        <a:solidFill>
          <a:srgbClr val="F9A11B"/>
        </a:solidFill>
        <a:ln>
          <a:solidFill>
            <a:srgbClr val="F9A11B"/>
          </a:solidFill>
        </a:ln>
      </dgm:spPr>
      <dgm:t>
        <a:bodyPr/>
        <a:lstStyle/>
        <a:p>
          <a:r>
            <a:rPr lang="en-US" sz="1400" b="1" dirty="0">
              <a:solidFill>
                <a:schemeClr val="tx1"/>
              </a:solidFill>
            </a:rPr>
            <a:t>Policy</a:t>
          </a:r>
        </a:p>
        <a:p>
          <a:r>
            <a:rPr lang="en-US" sz="1400" b="0" dirty="0">
              <a:solidFill>
                <a:schemeClr val="tx1"/>
              </a:solidFill>
            </a:rPr>
            <a:t>Executive Orders, Workforce Credentialing, Standards</a:t>
          </a:r>
        </a:p>
      </dgm:t>
    </dgm:pt>
    <dgm:pt modelId="{2508743E-52F4-4E7F-9464-D67A12DE62E7}" type="parTrans" cxnId="{05292A7A-CDC4-48DF-BB68-F4E7E8859C45}">
      <dgm:prSet/>
      <dgm:spPr/>
      <dgm:t>
        <a:bodyPr/>
        <a:lstStyle/>
        <a:p>
          <a:endParaRPr lang="en-US"/>
        </a:p>
      </dgm:t>
    </dgm:pt>
    <dgm:pt modelId="{9182D53E-D57C-463B-9F41-611AD601F491}" type="sibTrans" cxnId="{05292A7A-CDC4-48DF-BB68-F4E7E8859C45}">
      <dgm:prSet/>
      <dgm:spPr/>
      <dgm:t>
        <a:bodyPr/>
        <a:lstStyle/>
        <a:p>
          <a:endParaRPr lang="en-US"/>
        </a:p>
      </dgm:t>
    </dgm:pt>
    <dgm:pt modelId="{A5FF3319-5EC5-4077-8C18-055E845E9D0E}" type="pres">
      <dgm:prSet presAssocID="{84EDC58A-C2D5-4346-B142-8EE4EE346E95}" presName="linearFlow" presStyleCnt="0">
        <dgm:presLayoutVars>
          <dgm:dir/>
          <dgm:resizeHandles val="exact"/>
        </dgm:presLayoutVars>
      </dgm:prSet>
      <dgm:spPr/>
    </dgm:pt>
    <dgm:pt modelId="{5B162387-122D-433B-841E-0CB7AC58749B}" type="pres">
      <dgm:prSet presAssocID="{83119CB6-FE66-4056-B541-6FDFA98DDB1A}" presName="comp" presStyleCnt="0"/>
      <dgm:spPr/>
    </dgm:pt>
    <dgm:pt modelId="{11A219DB-2216-4A21-9A3B-91B0F28448D6}" type="pres">
      <dgm:prSet presAssocID="{83119CB6-FE66-4056-B541-6FDFA98DDB1A}" presName="rect2" presStyleLbl="node1" presStyleIdx="0" presStyleCnt="3">
        <dgm:presLayoutVars>
          <dgm:bulletEnabled val="1"/>
        </dgm:presLayoutVars>
      </dgm:prSet>
      <dgm:spPr>
        <a:prstGeom prst="roundRect">
          <a:avLst/>
        </a:prstGeom>
      </dgm:spPr>
    </dgm:pt>
    <dgm:pt modelId="{B3DE2F24-D84D-4D19-8BF4-58420E71A5B8}" type="pres">
      <dgm:prSet presAssocID="{83119CB6-FE66-4056-B541-6FDFA98DDB1A}" presName="rect1" presStyleLbl="lnNode1" presStyleIdx="0" presStyleCnt="3"/>
      <dgm:spPr>
        <a:prstGeom prst="ellipse">
          <a:avLst/>
        </a:prstGeom>
        <a:blipFill rotWithShape="1">
          <a:blip xmlns:r="http://schemas.openxmlformats.org/officeDocument/2006/relationships" r:embed="rId1"/>
          <a:srcRect/>
          <a:stretch>
            <a:fillRect l="-1000" r="-1000"/>
          </a:stretch>
        </a:blipFill>
      </dgm:spPr>
    </dgm:pt>
    <dgm:pt modelId="{1FDE5A78-13D3-423F-8F96-66ED2BDB66DF}" type="pres">
      <dgm:prSet presAssocID="{50ADB484-9617-4EFA-A643-A1F71C07CB83}" presName="sibTrans" presStyleCnt="0"/>
      <dgm:spPr/>
    </dgm:pt>
    <dgm:pt modelId="{ED580F69-7AD9-4CD4-93FC-3DC3FCFFA2D6}" type="pres">
      <dgm:prSet presAssocID="{A83B5576-62D6-4C73-8AB3-A175A64AF556}" presName="comp" presStyleCnt="0"/>
      <dgm:spPr/>
    </dgm:pt>
    <dgm:pt modelId="{CC967A76-1DE6-45D7-BFC9-A08C846277D5}" type="pres">
      <dgm:prSet presAssocID="{A83B5576-62D6-4C73-8AB3-A175A64AF556}" presName="rect2" presStyleLbl="node1" presStyleIdx="1" presStyleCnt="3">
        <dgm:presLayoutVars>
          <dgm:bulletEnabled val="1"/>
        </dgm:presLayoutVars>
      </dgm:prSet>
      <dgm:spPr>
        <a:prstGeom prst="roundRect">
          <a:avLst/>
        </a:prstGeom>
      </dgm:spPr>
    </dgm:pt>
    <dgm:pt modelId="{338F7E93-49A2-4251-B4F4-E879A3E800A6}" type="pres">
      <dgm:prSet presAssocID="{A83B5576-62D6-4C73-8AB3-A175A64AF556}" presName="rect1" presStyleLbl="lnNode1" presStyleIdx="1" presStyleCnt="3"/>
      <dgm:spPr>
        <a:prstGeom prst="ellipse">
          <a:avLst/>
        </a:prstGeom>
        <a:blipFill rotWithShape="1">
          <a:blip xmlns:r="http://schemas.openxmlformats.org/officeDocument/2006/relationships" r:embed="rId2"/>
          <a:srcRect/>
          <a:stretch>
            <a:fillRect l="-1000" r="-1000"/>
          </a:stretch>
        </a:blipFill>
        <a:ln>
          <a:solidFill>
            <a:srgbClr val="0A5090"/>
          </a:solidFill>
        </a:ln>
      </dgm:spPr>
    </dgm:pt>
    <dgm:pt modelId="{8A1E3357-02CE-4120-99EC-C813666E5BF3}" type="pres">
      <dgm:prSet presAssocID="{0A17FB6C-2001-4B1E-9B6B-49E88AE74FB6}" presName="sibTrans" presStyleCnt="0"/>
      <dgm:spPr/>
    </dgm:pt>
    <dgm:pt modelId="{C0B27ADB-C982-479C-B028-0E7F958E2B3A}" type="pres">
      <dgm:prSet presAssocID="{07848E36-F0C5-4331-9AAD-17B13DA44485}" presName="comp" presStyleCnt="0"/>
      <dgm:spPr/>
    </dgm:pt>
    <dgm:pt modelId="{F7DF6623-DDCD-4795-B7BE-8636C2B6073E}" type="pres">
      <dgm:prSet presAssocID="{07848E36-F0C5-4331-9AAD-17B13DA44485}" presName="rect2" presStyleLbl="node1" presStyleIdx="2" presStyleCnt="3">
        <dgm:presLayoutVars>
          <dgm:bulletEnabled val="1"/>
        </dgm:presLayoutVars>
      </dgm:prSet>
      <dgm:spPr>
        <a:prstGeom prst="roundRect">
          <a:avLst/>
        </a:prstGeom>
      </dgm:spPr>
    </dgm:pt>
    <dgm:pt modelId="{2EF08403-B79E-46C5-A0A2-8A5398EB33C8}" type="pres">
      <dgm:prSet presAssocID="{07848E36-F0C5-4331-9AAD-17B13DA44485}" presName="rect1" presStyleLbl="lnNode1" presStyleIdx="2" presStyleCnt="3"/>
      <dgm:spPr>
        <a:prstGeom prst="ellipse">
          <a:avLst/>
        </a:prstGeom>
        <a:blipFill rotWithShape="1">
          <a:blip xmlns:r="http://schemas.openxmlformats.org/officeDocument/2006/relationships" r:embed="rId3"/>
          <a:srcRect/>
          <a:stretch>
            <a:fillRect l="-1000" r="-1000"/>
          </a:stretch>
        </a:blipFill>
        <a:ln>
          <a:solidFill>
            <a:srgbClr val="F9A11B"/>
          </a:solidFill>
        </a:ln>
      </dgm:spPr>
    </dgm:pt>
  </dgm:ptLst>
  <dgm:cxnLst>
    <dgm:cxn modelId="{2B2ED606-2EA6-42C9-9EAC-D1AB24FE65AA}" type="presOf" srcId="{A83B5576-62D6-4C73-8AB3-A175A64AF556}" destId="{CC967A76-1DE6-45D7-BFC9-A08C846277D5}" srcOrd="0" destOrd="0" presId="urn:microsoft.com/office/officeart/2008/layout/AlternatingPictureBlocks"/>
    <dgm:cxn modelId="{A86D8C11-99E2-4FC3-936F-C2EE5EB3ED69}" srcId="{84EDC58A-C2D5-4346-B142-8EE4EE346E95}" destId="{A83B5576-62D6-4C73-8AB3-A175A64AF556}" srcOrd="1" destOrd="0" parTransId="{C16E82DD-66AB-4743-843A-58BE02FC203E}" sibTransId="{0A17FB6C-2001-4B1E-9B6B-49E88AE74FB6}"/>
    <dgm:cxn modelId="{B4DD2B39-73C0-4627-B350-54DE28BBB004}" type="presOf" srcId="{84EDC58A-C2D5-4346-B142-8EE4EE346E95}" destId="{A5FF3319-5EC5-4077-8C18-055E845E9D0E}" srcOrd="0" destOrd="0" presId="urn:microsoft.com/office/officeart/2008/layout/AlternatingPictureBlocks"/>
    <dgm:cxn modelId="{F5F77B66-4B08-4486-9FD5-536EC05A35BA}" type="presOf" srcId="{83119CB6-FE66-4056-B541-6FDFA98DDB1A}" destId="{11A219DB-2216-4A21-9A3B-91B0F28448D6}" srcOrd="0" destOrd="0" presId="urn:microsoft.com/office/officeart/2008/layout/AlternatingPictureBlocks"/>
    <dgm:cxn modelId="{05292A7A-CDC4-48DF-BB68-F4E7E8859C45}" srcId="{84EDC58A-C2D5-4346-B142-8EE4EE346E95}" destId="{07848E36-F0C5-4331-9AAD-17B13DA44485}" srcOrd="2" destOrd="0" parTransId="{2508743E-52F4-4E7F-9464-D67A12DE62E7}" sibTransId="{9182D53E-D57C-463B-9F41-611AD601F491}"/>
    <dgm:cxn modelId="{B7B55C90-9FD4-48CC-AD2B-F0FA9CA1F436}" type="presOf" srcId="{07848E36-F0C5-4331-9AAD-17B13DA44485}" destId="{F7DF6623-DDCD-4795-B7BE-8636C2B6073E}" srcOrd="0" destOrd="0" presId="urn:microsoft.com/office/officeart/2008/layout/AlternatingPictureBlocks"/>
    <dgm:cxn modelId="{11A39ABE-AA59-4B8C-8988-301D10E4EE88}" srcId="{84EDC58A-C2D5-4346-B142-8EE4EE346E95}" destId="{83119CB6-FE66-4056-B541-6FDFA98DDB1A}" srcOrd="0" destOrd="0" parTransId="{74621E93-5850-4DB6-89BE-38A149C0343E}" sibTransId="{50ADB484-9617-4EFA-A643-A1F71C07CB83}"/>
    <dgm:cxn modelId="{91E96B03-041C-4CCE-B6EE-2587028AFAC4}" type="presParOf" srcId="{A5FF3319-5EC5-4077-8C18-055E845E9D0E}" destId="{5B162387-122D-433B-841E-0CB7AC58749B}" srcOrd="0" destOrd="0" presId="urn:microsoft.com/office/officeart/2008/layout/AlternatingPictureBlocks"/>
    <dgm:cxn modelId="{FB33D406-E3B6-4B24-B6EB-B4481752B821}" type="presParOf" srcId="{5B162387-122D-433B-841E-0CB7AC58749B}" destId="{11A219DB-2216-4A21-9A3B-91B0F28448D6}" srcOrd="0" destOrd="0" presId="urn:microsoft.com/office/officeart/2008/layout/AlternatingPictureBlocks"/>
    <dgm:cxn modelId="{2E201771-4F3C-438D-B2E0-AA3D0FF7AB32}" type="presParOf" srcId="{5B162387-122D-433B-841E-0CB7AC58749B}" destId="{B3DE2F24-D84D-4D19-8BF4-58420E71A5B8}" srcOrd="1" destOrd="0" presId="urn:microsoft.com/office/officeart/2008/layout/AlternatingPictureBlocks"/>
    <dgm:cxn modelId="{9FBF4D3C-417C-4D48-8C28-3CAEE613907A}" type="presParOf" srcId="{A5FF3319-5EC5-4077-8C18-055E845E9D0E}" destId="{1FDE5A78-13D3-423F-8F96-66ED2BDB66DF}" srcOrd="1" destOrd="0" presId="urn:microsoft.com/office/officeart/2008/layout/AlternatingPictureBlocks"/>
    <dgm:cxn modelId="{B6765BB3-441E-4AE6-BB8A-4E24C768CB03}" type="presParOf" srcId="{A5FF3319-5EC5-4077-8C18-055E845E9D0E}" destId="{ED580F69-7AD9-4CD4-93FC-3DC3FCFFA2D6}" srcOrd="2" destOrd="0" presId="urn:microsoft.com/office/officeart/2008/layout/AlternatingPictureBlocks"/>
    <dgm:cxn modelId="{BFCE681A-B6C4-4A24-9140-F8DEC6BA63F1}" type="presParOf" srcId="{ED580F69-7AD9-4CD4-93FC-3DC3FCFFA2D6}" destId="{CC967A76-1DE6-45D7-BFC9-A08C846277D5}" srcOrd="0" destOrd="0" presId="urn:microsoft.com/office/officeart/2008/layout/AlternatingPictureBlocks"/>
    <dgm:cxn modelId="{EC9EE341-9DDE-4CD8-8218-F442F87D0986}" type="presParOf" srcId="{ED580F69-7AD9-4CD4-93FC-3DC3FCFFA2D6}" destId="{338F7E93-49A2-4251-B4F4-E879A3E800A6}" srcOrd="1" destOrd="0" presId="urn:microsoft.com/office/officeart/2008/layout/AlternatingPictureBlocks"/>
    <dgm:cxn modelId="{D287DAB2-511C-443A-896E-E1B9672D1A33}" type="presParOf" srcId="{A5FF3319-5EC5-4077-8C18-055E845E9D0E}" destId="{8A1E3357-02CE-4120-99EC-C813666E5BF3}" srcOrd="3" destOrd="0" presId="urn:microsoft.com/office/officeart/2008/layout/AlternatingPictureBlocks"/>
    <dgm:cxn modelId="{96B9FF3B-8E4F-4E50-9D60-0062FD70116E}" type="presParOf" srcId="{A5FF3319-5EC5-4077-8C18-055E845E9D0E}" destId="{C0B27ADB-C982-479C-B028-0E7F958E2B3A}" srcOrd="4" destOrd="0" presId="urn:microsoft.com/office/officeart/2008/layout/AlternatingPictureBlocks"/>
    <dgm:cxn modelId="{868BD3DB-123F-44F0-A227-042175829A12}" type="presParOf" srcId="{C0B27ADB-C982-479C-B028-0E7F958E2B3A}" destId="{F7DF6623-DDCD-4795-B7BE-8636C2B6073E}" srcOrd="0" destOrd="0" presId="urn:microsoft.com/office/officeart/2008/layout/AlternatingPictureBlocks"/>
    <dgm:cxn modelId="{22120895-6B07-4846-B839-E3097B920ACA}" type="presParOf" srcId="{C0B27ADB-C982-479C-B028-0E7F958E2B3A}" destId="{2EF08403-B79E-46C5-A0A2-8A5398EB33C8}" srcOrd="1" destOrd="0" presId="urn:microsoft.com/office/officeart/2008/layout/AlternatingPictureBlock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E0D89F-E1F4-4494-BA3A-45F037F198C8}" type="doc">
      <dgm:prSet loTypeId="urn:microsoft.com/office/officeart/2008/layout/PictureAccentList" loCatId="picture" qsTypeId="urn:microsoft.com/office/officeart/2005/8/quickstyle/simple1" qsCatId="simple" csTypeId="urn:microsoft.com/office/officeart/2005/8/colors/accent4_2" csCatId="accent4" phldr="1"/>
      <dgm:spPr/>
      <dgm:t>
        <a:bodyPr/>
        <a:lstStyle/>
        <a:p>
          <a:endParaRPr lang="en-US"/>
        </a:p>
      </dgm:t>
    </dgm:pt>
    <dgm:pt modelId="{A0D9A5D2-D662-45C0-81DF-95B56774F424}">
      <dgm:prSet phldrT="[Text]"/>
      <dgm:spPr/>
      <dgm:t>
        <a:bodyPr/>
        <a:lstStyle/>
        <a:p>
          <a:r>
            <a:rPr lang="en-US" dirty="0"/>
            <a:t>Phase II: Develop Agreements and Approvals</a:t>
          </a:r>
        </a:p>
      </dgm:t>
    </dgm:pt>
    <dgm:pt modelId="{35A3DF89-3ECD-4B2C-B2B0-29026833A2C1}" type="parTrans" cxnId="{CC2721AE-FAD9-4CF8-B901-EE599CD840A0}">
      <dgm:prSet/>
      <dgm:spPr/>
      <dgm:t>
        <a:bodyPr/>
        <a:lstStyle/>
        <a:p>
          <a:endParaRPr lang="en-US"/>
        </a:p>
      </dgm:t>
    </dgm:pt>
    <dgm:pt modelId="{89AEAC7D-1F0B-4584-8209-315654F8A5AF}" type="sibTrans" cxnId="{CC2721AE-FAD9-4CF8-B901-EE599CD840A0}">
      <dgm:prSet/>
      <dgm:spPr/>
      <dgm:t>
        <a:bodyPr/>
        <a:lstStyle/>
        <a:p>
          <a:endParaRPr lang="en-US"/>
        </a:p>
      </dgm:t>
    </dgm:pt>
    <dgm:pt modelId="{5F3C05E1-EC75-4B0B-A566-C618F4C716ED}">
      <dgm:prSet phldrT="[Text]"/>
      <dgm:spPr/>
      <dgm:t>
        <a:bodyPr/>
        <a:lstStyle/>
        <a:p>
          <a:r>
            <a:rPr lang="en-US" dirty="0"/>
            <a:t>Establish Contractual Agreements</a:t>
          </a:r>
        </a:p>
      </dgm:t>
    </dgm:pt>
    <dgm:pt modelId="{644E93B2-4F62-414A-944D-D8D6CE690E73}" type="parTrans" cxnId="{E0C17F57-D5D5-4C8E-A395-D004CE577F41}">
      <dgm:prSet/>
      <dgm:spPr/>
      <dgm:t>
        <a:bodyPr/>
        <a:lstStyle/>
        <a:p>
          <a:endParaRPr lang="en-US"/>
        </a:p>
      </dgm:t>
    </dgm:pt>
    <dgm:pt modelId="{603ABA0C-03AD-477D-AAB0-7D51005F9507}" type="sibTrans" cxnId="{E0C17F57-D5D5-4C8E-A395-D004CE577F41}">
      <dgm:prSet/>
      <dgm:spPr/>
      <dgm:t>
        <a:bodyPr/>
        <a:lstStyle/>
        <a:p>
          <a:endParaRPr lang="en-US"/>
        </a:p>
      </dgm:t>
    </dgm:pt>
    <dgm:pt modelId="{A85159A7-635A-4199-AD5B-89BA50D1E88B}">
      <dgm:prSet phldrT="[Text]"/>
      <dgm:spPr/>
      <dgm:t>
        <a:bodyPr/>
        <a:lstStyle/>
        <a:p>
          <a:r>
            <a:rPr lang="en-US" dirty="0"/>
            <a:t>Secure CMS/DCA Review and Approval</a:t>
          </a:r>
        </a:p>
      </dgm:t>
    </dgm:pt>
    <dgm:pt modelId="{BAD4B3B9-20FC-4763-8DC3-1D9690CFC476}" type="parTrans" cxnId="{61C8229B-BA0C-4F01-B713-BE1705E5CAD7}">
      <dgm:prSet/>
      <dgm:spPr/>
      <dgm:t>
        <a:bodyPr/>
        <a:lstStyle/>
        <a:p>
          <a:endParaRPr lang="en-US"/>
        </a:p>
      </dgm:t>
    </dgm:pt>
    <dgm:pt modelId="{A0346F9C-9140-4F31-BF5D-012775257941}" type="sibTrans" cxnId="{61C8229B-BA0C-4F01-B713-BE1705E5CAD7}">
      <dgm:prSet/>
      <dgm:spPr/>
      <dgm:t>
        <a:bodyPr/>
        <a:lstStyle/>
        <a:p>
          <a:endParaRPr lang="en-US"/>
        </a:p>
      </dgm:t>
    </dgm:pt>
    <dgm:pt modelId="{92E68DC1-9D40-40F8-A380-502149EDBA3F}" type="pres">
      <dgm:prSet presAssocID="{51E0D89F-E1F4-4494-BA3A-45F037F198C8}" presName="layout" presStyleCnt="0">
        <dgm:presLayoutVars>
          <dgm:chMax/>
          <dgm:chPref/>
          <dgm:dir/>
          <dgm:animOne val="branch"/>
          <dgm:animLvl val="lvl"/>
          <dgm:resizeHandles/>
        </dgm:presLayoutVars>
      </dgm:prSet>
      <dgm:spPr/>
    </dgm:pt>
    <dgm:pt modelId="{30B64EED-9291-4007-BE9B-1310EAFCCF01}" type="pres">
      <dgm:prSet presAssocID="{A0D9A5D2-D662-45C0-81DF-95B56774F424}" presName="root" presStyleCnt="0">
        <dgm:presLayoutVars>
          <dgm:chMax/>
          <dgm:chPref val="4"/>
        </dgm:presLayoutVars>
      </dgm:prSet>
      <dgm:spPr/>
    </dgm:pt>
    <dgm:pt modelId="{6528DCF0-8A1B-4E21-A1A6-E4C3E156A07B}" type="pres">
      <dgm:prSet presAssocID="{A0D9A5D2-D662-45C0-81DF-95B56774F424}" presName="rootComposite" presStyleCnt="0">
        <dgm:presLayoutVars/>
      </dgm:prSet>
      <dgm:spPr/>
    </dgm:pt>
    <dgm:pt modelId="{74AE34CB-5B79-4029-B462-F7F35608170C}" type="pres">
      <dgm:prSet presAssocID="{A0D9A5D2-D662-45C0-81DF-95B56774F424}" presName="rootText" presStyleLbl="node0" presStyleIdx="0" presStyleCnt="1">
        <dgm:presLayoutVars>
          <dgm:chMax/>
          <dgm:chPref val="4"/>
        </dgm:presLayoutVars>
      </dgm:prSet>
      <dgm:spPr/>
    </dgm:pt>
    <dgm:pt modelId="{2794E4A3-E9BE-4242-AD83-9697FF22DF57}" type="pres">
      <dgm:prSet presAssocID="{A0D9A5D2-D662-45C0-81DF-95B56774F424}" presName="childShape" presStyleCnt="0">
        <dgm:presLayoutVars>
          <dgm:chMax val="0"/>
          <dgm:chPref val="0"/>
        </dgm:presLayoutVars>
      </dgm:prSet>
      <dgm:spPr/>
    </dgm:pt>
    <dgm:pt modelId="{A82DAB7A-40BA-4A8D-9DCA-9679A3B2E3D0}" type="pres">
      <dgm:prSet presAssocID="{5F3C05E1-EC75-4B0B-A566-C618F4C716ED}" presName="childComposite" presStyleCnt="0">
        <dgm:presLayoutVars>
          <dgm:chMax val="0"/>
          <dgm:chPref val="0"/>
        </dgm:presLayoutVars>
      </dgm:prSet>
      <dgm:spPr/>
    </dgm:pt>
    <dgm:pt modelId="{7D9C16FE-1BA9-4CD7-AF3C-42A4B74E3AC0}" type="pres">
      <dgm:prSet presAssocID="{5F3C05E1-EC75-4B0B-A566-C618F4C716ED}"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ret Right with solid fill"/>
        </a:ext>
      </dgm:extLst>
    </dgm:pt>
    <dgm:pt modelId="{B32C8DD1-9F04-4BA2-B61F-A6891DF752FF}" type="pres">
      <dgm:prSet presAssocID="{5F3C05E1-EC75-4B0B-A566-C618F4C716ED}" presName="childText" presStyleLbl="lnNode1" presStyleIdx="0" presStyleCnt="2">
        <dgm:presLayoutVars>
          <dgm:chMax val="0"/>
          <dgm:chPref val="0"/>
          <dgm:bulletEnabled val="1"/>
        </dgm:presLayoutVars>
      </dgm:prSet>
      <dgm:spPr/>
    </dgm:pt>
    <dgm:pt modelId="{B3DE6356-0151-4F14-B530-2281897F8C4D}" type="pres">
      <dgm:prSet presAssocID="{A85159A7-635A-4199-AD5B-89BA50D1E88B}" presName="childComposite" presStyleCnt="0">
        <dgm:presLayoutVars>
          <dgm:chMax val="0"/>
          <dgm:chPref val="0"/>
        </dgm:presLayoutVars>
      </dgm:prSet>
      <dgm:spPr/>
    </dgm:pt>
    <dgm:pt modelId="{402BC190-AC23-4B23-B7D3-F89805F6BC73}" type="pres">
      <dgm:prSet presAssocID="{A85159A7-635A-4199-AD5B-89BA50D1E88B}" presName="Image" presStyleLbl="node1" presStyleIdx="1"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EEE726B1-0190-4964-9157-312740CB6A8C}" type="pres">
      <dgm:prSet presAssocID="{A85159A7-635A-4199-AD5B-89BA50D1E88B}" presName="childText" presStyleLbl="lnNode1" presStyleIdx="1" presStyleCnt="2">
        <dgm:presLayoutVars>
          <dgm:chMax val="0"/>
          <dgm:chPref val="0"/>
          <dgm:bulletEnabled val="1"/>
        </dgm:presLayoutVars>
      </dgm:prSet>
      <dgm:spPr/>
    </dgm:pt>
  </dgm:ptLst>
  <dgm:cxnLst>
    <dgm:cxn modelId="{8AF0F712-A820-492D-BD27-1BE2B9252B5D}" type="presOf" srcId="{51E0D89F-E1F4-4494-BA3A-45F037F198C8}" destId="{92E68DC1-9D40-40F8-A380-502149EDBA3F}" srcOrd="0" destOrd="0" presId="urn:microsoft.com/office/officeart/2008/layout/PictureAccentList"/>
    <dgm:cxn modelId="{21769574-20E9-4082-AE3C-86A41EA3D65D}" type="presOf" srcId="{A0D9A5D2-D662-45C0-81DF-95B56774F424}" destId="{74AE34CB-5B79-4029-B462-F7F35608170C}" srcOrd="0" destOrd="0" presId="urn:microsoft.com/office/officeart/2008/layout/PictureAccentList"/>
    <dgm:cxn modelId="{E0C17F57-D5D5-4C8E-A395-D004CE577F41}" srcId="{A0D9A5D2-D662-45C0-81DF-95B56774F424}" destId="{5F3C05E1-EC75-4B0B-A566-C618F4C716ED}" srcOrd="0" destOrd="0" parTransId="{644E93B2-4F62-414A-944D-D8D6CE690E73}" sibTransId="{603ABA0C-03AD-477D-AAB0-7D51005F9507}"/>
    <dgm:cxn modelId="{6ED7C29A-478D-4F23-A3B2-8A50C397FF16}" type="presOf" srcId="{5F3C05E1-EC75-4B0B-A566-C618F4C716ED}" destId="{B32C8DD1-9F04-4BA2-B61F-A6891DF752FF}" srcOrd="0" destOrd="0" presId="urn:microsoft.com/office/officeart/2008/layout/PictureAccentList"/>
    <dgm:cxn modelId="{61C8229B-BA0C-4F01-B713-BE1705E5CAD7}" srcId="{A0D9A5D2-D662-45C0-81DF-95B56774F424}" destId="{A85159A7-635A-4199-AD5B-89BA50D1E88B}" srcOrd="1" destOrd="0" parTransId="{BAD4B3B9-20FC-4763-8DC3-1D9690CFC476}" sibTransId="{A0346F9C-9140-4F31-BF5D-012775257941}"/>
    <dgm:cxn modelId="{8FE4F3A5-96DD-4EAA-8E82-AB84702A3C62}" type="presOf" srcId="{A85159A7-635A-4199-AD5B-89BA50D1E88B}" destId="{EEE726B1-0190-4964-9157-312740CB6A8C}" srcOrd="0" destOrd="0" presId="urn:microsoft.com/office/officeart/2008/layout/PictureAccentList"/>
    <dgm:cxn modelId="{CC2721AE-FAD9-4CF8-B901-EE599CD840A0}" srcId="{51E0D89F-E1F4-4494-BA3A-45F037F198C8}" destId="{A0D9A5D2-D662-45C0-81DF-95B56774F424}" srcOrd="0" destOrd="0" parTransId="{35A3DF89-3ECD-4B2C-B2B0-29026833A2C1}" sibTransId="{89AEAC7D-1F0B-4584-8209-315654F8A5AF}"/>
    <dgm:cxn modelId="{ECF4A1DD-4D6A-47EB-858D-3D7ABCB92822}" type="presParOf" srcId="{92E68DC1-9D40-40F8-A380-502149EDBA3F}" destId="{30B64EED-9291-4007-BE9B-1310EAFCCF01}" srcOrd="0" destOrd="0" presId="urn:microsoft.com/office/officeart/2008/layout/PictureAccentList"/>
    <dgm:cxn modelId="{AD01E36E-1E9C-4684-9B11-4DC8059A8236}" type="presParOf" srcId="{30B64EED-9291-4007-BE9B-1310EAFCCF01}" destId="{6528DCF0-8A1B-4E21-A1A6-E4C3E156A07B}" srcOrd="0" destOrd="0" presId="urn:microsoft.com/office/officeart/2008/layout/PictureAccentList"/>
    <dgm:cxn modelId="{2105CEEE-90AA-4454-B632-C1E03E99178A}" type="presParOf" srcId="{6528DCF0-8A1B-4E21-A1A6-E4C3E156A07B}" destId="{74AE34CB-5B79-4029-B462-F7F35608170C}" srcOrd="0" destOrd="0" presId="urn:microsoft.com/office/officeart/2008/layout/PictureAccentList"/>
    <dgm:cxn modelId="{D13B1E52-45F7-4A45-87D9-8AA5932582FC}" type="presParOf" srcId="{30B64EED-9291-4007-BE9B-1310EAFCCF01}" destId="{2794E4A3-E9BE-4242-AD83-9697FF22DF57}" srcOrd="1" destOrd="0" presId="urn:microsoft.com/office/officeart/2008/layout/PictureAccentList"/>
    <dgm:cxn modelId="{A3F66F3B-EA9F-488B-9A8A-FEB55B95A962}" type="presParOf" srcId="{2794E4A3-E9BE-4242-AD83-9697FF22DF57}" destId="{A82DAB7A-40BA-4A8D-9DCA-9679A3B2E3D0}" srcOrd="0" destOrd="0" presId="urn:microsoft.com/office/officeart/2008/layout/PictureAccentList"/>
    <dgm:cxn modelId="{C5639E09-991A-425A-8FFB-7A4E7E44A196}" type="presParOf" srcId="{A82DAB7A-40BA-4A8D-9DCA-9679A3B2E3D0}" destId="{7D9C16FE-1BA9-4CD7-AF3C-42A4B74E3AC0}" srcOrd="0" destOrd="0" presId="urn:microsoft.com/office/officeart/2008/layout/PictureAccentList"/>
    <dgm:cxn modelId="{51AF003F-4EF4-4DCA-8106-C1AB53A9BBE8}" type="presParOf" srcId="{A82DAB7A-40BA-4A8D-9DCA-9679A3B2E3D0}" destId="{B32C8DD1-9F04-4BA2-B61F-A6891DF752FF}" srcOrd="1" destOrd="0" presId="urn:microsoft.com/office/officeart/2008/layout/PictureAccentList"/>
    <dgm:cxn modelId="{868F63C3-D842-4508-87DA-291E1117D4F5}" type="presParOf" srcId="{2794E4A3-E9BE-4242-AD83-9697FF22DF57}" destId="{B3DE6356-0151-4F14-B530-2281897F8C4D}" srcOrd="1" destOrd="0" presId="urn:microsoft.com/office/officeart/2008/layout/PictureAccentList"/>
    <dgm:cxn modelId="{1CAEDFAB-4932-486F-AE13-E6FBA0BF1B95}" type="presParOf" srcId="{B3DE6356-0151-4F14-B530-2281897F8C4D}" destId="{402BC190-AC23-4B23-B7D3-F89805F6BC73}" srcOrd="0" destOrd="0" presId="urn:microsoft.com/office/officeart/2008/layout/PictureAccentList"/>
    <dgm:cxn modelId="{0C92214C-08BF-4D4A-A012-675EC09C1DDF}" type="presParOf" srcId="{B3DE6356-0151-4F14-B530-2281897F8C4D}" destId="{EEE726B1-0190-4964-9157-312740CB6A8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4277D-5FEA-4CB2-8455-7A3F04D503C2}">
      <dsp:nvSpPr>
        <dsp:cNvPr id="0" name=""/>
        <dsp:cNvSpPr/>
      </dsp:nvSpPr>
      <dsp:spPr>
        <a:xfrm>
          <a:off x="1888" y="0"/>
          <a:ext cx="1680577" cy="409203"/>
        </a:xfrm>
        <a:prstGeom prst="chevron">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4">
                  <a:lumMod val="50000"/>
                </a:schemeClr>
              </a:solidFill>
            </a:rPr>
            <a:t>Agenda Item 1</a:t>
          </a:r>
        </a:p>
      </dsp:txBody>
      <dsp:txXfrm>
        <a:off x="206490" y="0"/>
        <a:ext cx="1271374" cy="409203"/>
      </dsp:txXfrm>
    </dsp:sp>
    <dsp:sp modelId="{05350A9D-46DC-4E4F-852D-958AF31379F4}">
      <dsp:nvSpPr>
        <dsp:cNvPr id="0" name=""/>
        <dsp:cNvSpPr/>
      </dsp:nvSpPr>
      <dsp:spPr>
        <a:xfrm>
          <a:off x="1514408" y="0"/>
          <a:ext cx="1680577" cy="409203"/>
        </a:xfrm>
        <a:prstGeom prst="chevron">
          <a:avLst/>
        </a:prstGeom>
        <a:solidFill>
          <a:srgbClr val="0A509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Agenda Item 2</a:t>
          </a:r>
        </a:p>
      </dsp:txBody>
      <dsp:txXfrm>
        <a:off x="1719010" y="0"/>
        <a:ext cx="1271374" cy="409203"/>
      </dsp:txXfrm>
    </dsp:sp>
    <dsp:sp modelId="{AA625564-323F-4506-806E-B524AD90EF7E}">
      <dsp:nvSpPr>
        <dsp:cNvPr id="0" name=""/>
        <dsp:cNvSpPr/>
      </dsp:nvSpPr>
      <dsp:spPr>
        <a:xfrm>
          <a:off x="3026927" y="0"/>
          <a:ext cx="1680577" cy="409203"/>
        </a:xfrm>
        <a:prstGeom prst="chevron">
          <a:avLst/>
        </a:prstGeom>
        <a:solidFill>
          <a:srgbClr val="0A509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Agenda Item 3</a:t>
          </a:r>
        </a:p>
      </dsp:txBody>
      <dsp:txXfrm>
        <a:off x="3231529" y="0"/>
        <a:ext cx="1271374" cy="409203"/>
      </dsp:txXfrm>
    </dsp:sp>
    <dsp:sp modelId="{EA8F0CAA-091A-44A7-8B8E-1D0C70B99E29}">
      <dsp:nvSpPr>
        <dsp:cNvPr id="0" name=""/>
        <dsp:cNvSpPr/>
      </dsp:nvSpPr>
      <dsp:spPr>
        <a:xfrm>
          <a:off x="4539447" y="0"/>
          <a:ext cx="1680577" cy="409203"/>
        </a:xfrm>
        <a:prstGeom prst="chevron">
          <a:avLst/>
        </a:prstGeom>
        <a:solidFill>
          <a:srgbClr val="0A509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Agenda Item 4</a:t>
          </a:r>
        </a:p>
      </dsp:txBody>
      <dsp:txXfrm>
        <a:off x="4744049" y="0"/>
        <a:ext cx="1271374" cy="409203"/>
      </dsp:txXfrm>
    </dsp:sp>
    <dsp:sp modelId="{998292AF-222F-4ADF-9E76-79E0B2706481}">
      <dsp:nvSpPr>
        <dsp:cNvPr id="0" name=""/>
        <dsp:cNvSpPr/>
      </dsp:nvSpPr>
      <dsp:spPr>
        <a:xfrm>
          <a:off x="6051967" y="0"/>
          <a:ext cx="1680577" cy="409203"/>
        </a:xfrm>
        <a:prstGeom prst="chevron">
          <a:avLst/>
        </a:prstGeom>
        <a:solidFill>
          <a:srgbClr val="0A509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Agenda Item 5</a:t>
          </a:r>
        </a:p>
      </dsp:txBody>
      <dsp:txXfrm>
        <a:off x="6256569" y="0"/>
        <a:ext cx="1271374" cy="4092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AA8C8-19C4-4B4C-B3D8-59DA5A5D05EA}">
      <dsp:nvSpPr>
        <dsp:cNvPr id="0" name=""/>
        <dsp:cNvSpPr/>
      </dsp:nvSpPr>
      <dsp:spPr>
        <a:xfrm>
          <a:off x="687271" y="952"/>
          <a:ext cx="3564168" cy="7257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Phase I: Assess Readiness and Document Medicaid Time</a:t>
          </a:r>
        </a:p>
      </dsp:txBody>
      <dsp:txXfrm>
        <a:off x="708528" y="22209"/>
        <a:ext cx="3521654" cy="683265"/>
      </dsp:txXfrm>
    </dsp:sp>
    <dsp:sp modelId="{B58A5929-1B34-42C4-9DE0-010BA7B0D2A3}">
      <dsp:nvSpPr>
        <dsp:cNvPr id="0" name=""/>
        <dsp:cNvSpPr/>
      </dsp:nvSpPr>
      <dsp:spPr>
        <a:xfrm>
          <a:off x="687271" y="857372"/>
          <a:ext cx="725779" cy="725779"/>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9F7B3D-6526-4518-9382-F6855A8CE84A}">
      <dsp:nvSpPr>
        <dsp:cNvPr id="0" name=""/>
        <dsp:cNvSpPr/>
      </dsp:nvSpPr>
      <dsp:spPr>
        <a:xfrm>
          <a:off x="1456598" y="857372"/>
          <a:ext cx="2794841" cy="725779"/>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Engage NWD System Lead Agency with a State Medicaid Agency Lead</a:t>
          </a:r>
        </a:p>
      </dsp:txBody>
      <dsp:txXfrm>
        <a:off x="1492034" y="892808"/>
        <a:ext cx="2723969" cy="654907"/>
      </dsp:txXfrm>
    </dsp:sp>
    <dsp:sp modelId="{DA4FC90A-BEE6-4012-9B83-89F4321BD51B}">
      <dsp:nvSpPr>
        <dsp:cNvPr id="0" name=""/>
        <dsp:cNvSpPr/>
      </dsp:nvSpPr>
      <dsp:spPr>
        <a:xfrm>
          <a:off x="687271" y="1670246"/>
          <a:ext cx="725779" cy="725779"/>
        </a:xfrm>
        <a:prstGeom prst="roundRect">
          <a:avLst>
            <a:gd name="adj" fmla="val 1667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C12CD-DB91-4B7E-8931-39866435BFD2}">
      <dsp:nvSpPr>
        <dsp:cNvPr id="0" name=""/>
        <dsp:cNvSpPr/>
      </dsp:nvSpPr>
      <dsp:spPr>
        <a:xfrm>
          <a:off x="1456598" y="1670246"/>
          <a:ext cx="2794841" cy="725779"/>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Identify Permissible Sources of Non-Federal Funds for Match</a:t>
          </a:r>
        </a:p>
      </dsp:txBody>
      <dsp:txXfrm>
        <a:off x="1492034" y="1705682"/>
        <a:ext cx="2723969" cy="654907"/>
      </dsp:txXfrm>
    </dsp:sp>
    <dsp:sp modelId="{F223C135-3C83-470E-8F2B-40CFDC4DBF3D}">
      <dsp:nvSpPr>
        <dsp:cNvPr id="0" name=""/>
        <dsp:cNvSpPr/>
      </dsp:nvSpPr>
      <dsp:spPr>
        <a:xfrm>
          <a:off x="687271" y="2483119"/>
          <a:ext cx="725779" cy="725779"/>
        </a:xfrm>
        <a:prstGeom prst="roundRect">
          <a:avLst>
            <a:gd name="adj" fmla="val 1667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219284-B269-4829-A6CC-DBB9AE4E4FA4}">
      <dsp:nvSpPr>
        <dsp:cNvPr id="0" name=""/>
        <dsp:cNvSpPr/>
      </dsp:nvSpPr>
      <dsp:spPr>
        <a:xfrm>
          <a:off x="1456598" y="2483119"/>
          <a:ext cx="2794841" cy="725779"/>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Identify Costs of Allowable and Allocable Activities</a:t>
          </a:r>
        </a:p>
      </dsp:txBody>
      <dsp:txXfrm>
        <a:off x="1492034" y="2518555"/>
        <a:ext cx="2723969" cy="654907"/>
      </dsp:txXfrm>
    </dsp:sp>
    <dsp:sp modelId="{EA1E3657-39DA-4B78-90D4-BF9CE136CC45}">
      <dsp:nvSpPr>
        <dsp:cNvPr id="0" name=""/>
        <dsp:cNvSpPr/>
      </dsp:nvSpPr>
      <dsp:spPr>
        <a:xfrm>
          <a:off x="687271" y="3295992"/>
          <a:ext cx="725779" cy="725779"/>
        </a:xfrm>
        <a:prstGeom prst="roundRect">
          <a:avLst>
            <a:gd name="adj" fmla="val 1667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53E4B9-14E7-4101-A889-1154874BE555}">
      <dsp:nvSpPr>
        <dsp:cNvPr id="0" name=""/>
        <dsp:cNvSpPr/>
      </dsp:nvSpPr>
      <dsp:spPr>
        <a:xfrm>
          <a:off x="1456598" y="3295992"/>
          <a:ext cx="2794841" cy="725779"/>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Identify NWD System Activities Potentially Eligible for FFP</a:t>
          </a:r>
        </a:p>
      </dsp:txBody>
      <dsp:txXfrm>
        <a:off x="1492034" y="3331428"/>
        <a:ext cx="2723969" cy="654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4277D-5FEA-4CB2-8455-7A3F04D503C2}">
      <dsp:nvSpPr>
        <dsp:cNvPr id="0" name=""/>
        <dsp:cNvSpPr/>
      </dsp:nvSpPr>
      <dsp:spPr>
        <a:xfrm>
          <a:off x="1888" y="0"/>
          <a:ext cx="1680577" cy="409203"/>
        </a:xfrm>
        <a:prstGeom prst="chevron">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Agenda Item 1</a:t>
          </a:r>
        </a:p>
      </dsp:txBody>
      <dsp:txXfrm>
        <a:off x="206490" y="0"/>
        <a:ext cx="1271374" cy="409203"/>
      </dsp:txXfrm>
    </dsp:sp>
    <dsp:sp modelId="{05350A9D-46DC-4E4F-852D-958AF31379F4}">
      <dsp:nvSpPr>
        <dsp:cNvPr id="0" name=""/>
        <dsp:cNvSpPr/>
      </dsp:nvSpPr>
      <dsp:spPr>
        <a:xfrm>
          <a:off x="1514408" y="0"/>
          <a:ext cx="1680577" cy="409203"/>
        </a:xfrm>
        <a:prstGeom prst="chevron">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Agenda Item 2</a:t>
          </a:r>
        </a:p>
      </dsp:txBody>
      <dsp:txXfrm>
        <a:off x="1719010" y="0"/>
        <a:ext cx="1271374" cy="409203"/>
      </dsp:txXfrm>
    </dsp:sp>
    <dsp:sp modelId="{AA625564-323F-4506-806E-B524AD90EF7E}">
      <dsp:nvSpPr>
        <dsp:cNvPr id="0" name=""/>
        <dsp:cNvSpPr/>
      </dsp:nvSpPr>
      <dsp:spPr>
        <a:xfrm>
          <a:off x="3026927" y="0"/>
          <a:ext cx="1680577" cy="409203"/>
        </a:xfrm>
        <a:prstGeom prst="chevron">
          <a:avLst/>
        </a:prstGeom>
        <a:solidFill>
          <a:srgbClr val="0A509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Agenda Item 3</a:t>
          </a:r>
        </a:p>
      </dsp:txBody>
      <dsp:txXfrm>
        <a:off x="3231529" y="0"/>
        <a:ext cx="1271374" cy="409203"/>
      </dsp:txXfrm>
    </dsp:sp>
    <dsp:sp modelId="{EA8F0CAA-091A-44A7-8B8E-1D0C70B99E29}">
      <dsp:nvSpPr>
        <dsp:cNvPr id="0" name=""/>
        <dsp:cNvSpPr/>
      </dsp:nvSpPr>
      <dsp:spPr>
        <a:xfrm>
          <a:off x="4539447" y="0"/>
          <a:ext cx="1680577" cy="409203"/>
        </a:xfrm>
        <a:prstGeom prst="chevron">
          <a:avLst/>
        </a:prstGeom>
        <a:solidFill>
          <a:srgbClr val="0A509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Agenda Item 4</a:t>
          </a:r>
        </a:p>
      </dsp:txBody>
      <dsp:txXfrm>
        <a:off x="4744049" y="0"/>
        <a:ext cx="1271374" cy="409203"/>
      </dsp:txXfrm>
    </dsp:sp>
    <dsp:sp modelId="{998292AF-222F-4ADF-9E76-79E0B2706481}">
      <dsp:nvSpPr>
        <dsp:cNvPr id="0" name=""/>
        <dsp:cNvSpPr/>
      </dsp:nvSpPr>
      <dsp:spPr>
        <a:xfrm>
          <a:off x="6051967" y="0"/>
          <a:ext cx="1680577" cy="409203"/>
        </a:xfrm>
        <a:prstGeom prst="chevron">
          <a:avLst/>
        </a:prstGeom>
        <a:solidFill>
          <a:srgbClr val="0A509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Agenda Item 5</a:t>
          </a:r>
        </a:p>
      </dsp:txBody>
      <dsp:txXfrm>
        <a:off x="6256569" y="0"/>
        <a:ext cx="1271374" cy="4092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4277D-5FEA-4CB2-8455-7A3F04D503C2}">
      <dsp:nvSpPr>
        <dsp:cNvPr id="0" name=""/>
        <dsp:cNvSpPr/>
      </dsp:nvSpPr>
      <dsp:spPr>
        <a:xfrm>
          <a:off x="1888" y="0"/>
          <a:ext cx="1680577" cy="409203"/>
        </a:xfrm>
        <a:prstGeom prst="chevron">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Agenda Item 1</a:t>
          </a:r>
        </a:p>
      </dsp:txBody>
      <dsp:txXfrm>
        <a:off x="206490" y="0"/>
        <a:ext cx="1271374" cy="409203"/>
      </dsp:txXfrm>
    </dsp:sp>
    <dsp:sp modelId="{05350A9D-46DC-4E4F-852D-958AF31379F4}">
      <dsp:nvSpPr>
        <dsp:cNvPr id="0" name=""/>
        <dsp:cNvSpPr/>
      </dsp:nvSpPr>
      <dsp:spPr>
        <a:xfrm>
          <a:off x="1514408" y="0"/>
          <a:ext cx="1680577" cy="409203"/>
        </a:xfrm>
        <a:prstGeom prst="chevron">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Agenda Item 2</a:t>
          </a:r>
        </a:p>
      </dsp:txBody>
      <dsp:txXfrm>
        <a:off x="1719010" y="0"/>
        <a:ext cx="1271374" cy="409203"/>
      </dsp:txXfrm>
    </dsp:sp>
    <dsp:sp modelId="{AA625564-323F-4506-806E-B524AD90EF7E}">
      <dsp:nvSpPr>
        <dsp:cNvPr id="0" name=""/>
        <dsp:cNvSpPr/>
      </dsp:nvSpPr>
      <dsp:spPr>
        <a:xfrm>
          <a:off x="3026927" y="0"/>
          <a:ext cx="1680577" cy="409203"/>
        </a:xfrm>
        <a:prstGeom prst="chevron">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Agenda Item 3</a:t>
          </a:r>
        </a:p>
      </dsp:txBody>
      <dsp:txXfrm>
        <a:off x="3231529" y="0"/>
        <a:ext cx="1271374" cy="409203"/>
      </dsp:txXfrm>
    </dsp:sp>
    <dsp:sp modelId="{EA8F0CAA-091A-44A7-8B8E-1D0C70B99E29}">
      <dsp:nvSpPr>
        <dsp:cNvPr id="0" name=""/>
        <dsp:cNvSpPr/>
      </dsp:nvSpPr>
      <dsp:spPr>
        <a:xfrm>
          <a:off x="4539447" y="0"/>
          <a:ext cx="1680577" cy="409203"/>
        </a:xfrm>
        <a:prstGeom prst="chevron">
          <a:avLst/>
        </a:prstGeom>
        <a:solidFill>
          <a:srgbClr val="0A509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Agenda Item 4</a:t>
          </a:r>
        </a:p>
      </dsp:txBody>
      <dsp:txXfrm>
        <a:off x="4744049" y="0"/>
        <a:ext cx="1271374" cy="409203"/>
      </dsp:txXfrm>
    </dsp:sp>
    <dsp:sp modelId="{998292AF-222F-4ADF-9E76-79E0B2706481}">
      <dsp:nvSpPr>
        <dsp:cNvPr id="0" name=""/>
        <dsp:cNvSpPr/>
      </dsp:nvSpPr>
      <dsp:spPr>
        <a:xfrm>
          <a:off x="6051967" y="0"/>
          <a:ext cx="1680577" cy="409203"/>
        </a:xfrm>
        <a:prstGeom prst="chevron">
          <a:avLst/>
        </a:prstGeom>
        <a:solidFill>
          <a:srgbClr val="0A509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Agenda Item 5</a:t>
          </a:r>
        </a:p>
      </dsp:txBody>
      <dsp:txXfrm>
        <a:off x="6256569" y="0"/>
        <a:ext cx="1271374" cy="4092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4277D-5FEA-4CB2-8455-7A3F04D503C2}">
      <dsp:nvSpPr>
        <dsp:cNvPr id="0" name=""/>
        <dsp:cNvSpPr/>
      </dsp:nvSpPr>
      <dsp:spPr>
        <a:xfrm>
          <a:off x="1888" y="0"/>
          <a:ext cx="1680577" cy="409203"/>
        </a:xfrm>
        <a:prstGeom prst="chevron">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Agenda Item 1</a:t>
          </a:r>
        </a:p>
      </dsp:txBody>
      <dsp:txXfrm>
        <a:off x="206490" y="0"/>
        <a:ext cx="1271374" cy="409203"/>
      </dsp:txXfrm>
    </dsp:sp>
    <dsp:sp modelId="{05350A9D-46DC-4E4F-852D-958AF31379F4}">
      <dsp:nvSpPr>
        <dsp:cNvPr id="0" name=""/>
        <dsp:cNvSpPr/>
      </dsp:nvSpPr>
      <dsp:spPr>
        <a:xfrm>
          <a:off x="1514408" y="0"/>
          <a:ext cx="1680577" cy="409203"/>
        </a:xfrm>
        <a:prstGeom prst="chevron">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Agenda Item 2</a:t>
          </a:r>
        </a:p>
      </dsp:txBody>
      <dsp:txXfrm>
        <a:off x="1719010" y="0"/>
        <a:ext cx="1271374" cy="409203"/>
      </dsp:txXfrm>
    </dsp:sp>
    <dsp:sp modelId="{AA625564-323F-4506-806E-B524AD90EF7E}">
      <dsp:nvSpPr>
        <dsp:cNvPr id="0" name=""/>
        <dsp:cNvSpPr/>
      </dsp:nvSpPr>
      <dsp:spPr>
        <a:xfrm>
          <a:off x="3026927" y="0"/>
          <a:ext cx="1680577" cy="409203"/>
        </a:xfrm>
        <a:prstGeom prst="chevron">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Agenda Item 3</a:t>
          </a:r>
        </a:p>
      </dsp:txBody>
      <dsp:txXfrm>
        <a:off x="3231529" y="0"/>
        <a:ext cx="1271374" cy="409203"/>
      </dsp:txXfrm>
    </dsp:sp>
    <dsp:sp modelId="{EA8F0CAA-091A-44A7-8B8E-1D0C70B99E29}">
      <dsp:nvSpPr>
        <dsp:cNvPr id="0" name=""/>
        <dsp:cNvSpPr/>
      </dsp:nvSpPr>
      <dsp:spPr>
        <a:xfrm>
          <a:off x="4539447" y="0"/>
          <a:ext cx="1680577" cy="409203"/>
        </a:xfrm>
        <a:prstGeom prst="chevron">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Agenda Item 4</a:t>
          </a:r>
        </a:p>
      </dsp:txBody>
      <dsp:txXfrm>
        <a:off x="4744049" y="0"/>
        <a:ext cx="1271374" cy="409203"/>
      </dsp:txXfrm>
    </dsp:sp>
    <dsp:sp modelId="{998292AF-222F-4ADF-9E76-79E0B2706481}">
      <dsp:nvSpPr>
        <dsp:cNvPr id="0" name=""/>
        <dsp:cNvSpPr/>
      </dsp:nvSpPr>
      <dsp:spPr>
        <a:xfrm>
          <a:off x="6051967" y="0"/>
          <a:ext cx="1680577" cy="409203"/>
        </a:xfrm>
        <a:prstGeom prst="chevron">
          <a:avLst/>
        </a:prstGeom>
        <a:solidFill>
          <a:srgbClr val="0A509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Agenda Item 5</a:t>
          </a:r>
        </a:p>
      </dsp:txBody>
      <dsp:txXfrm>
        <a:off x="6256569" y="0"/>
        <a:ext cx="1271374" cy="4092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4277D-5FEA-4CB2-8455-7A3F04D503C2}">
      <dsp:nvSpPr>
        <dsp:cNvPr id="0" name=""/>
        <dsp:cNvSpPr/>
      </dsp:nvSpPr>
      <dsp:spPr>
        <a:xfrm>
          <a:off x="1888" y="0"/>
          <a:ext cx="1680577" cy="409203"/>
        </a:xfrm>
        <a:prstGeom prst="chevron">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Agenda Item 1</a:t>
          </a:r>
        </a:p>
      </dsp:txBody>
      <dsp:txXfrm>
        <a:off x="206490" y="0"/>
        <a:ext cx="1271374" cy="409203"/>
      </dsp:txXfrm>
    </dsp:sp>
    <dsp:sp modelId="{05350A9D-46DC-4E4F-852D-958AF31379F4}">
      <dsp:nvSpPr>
        <dsp:cNvPr id="0" name=""/>
        <dsp:cNvSpPr/>
      </dsp:nvSpPr>
      <dsp:spPr>
        <a:xfrm>
          <a:off x="1514408" y="0"/>
          <a:ext cx="1680577" cy="409203"/>
        </a:xfrm>
        <a:prstGeom prst="chevron">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Agenda Item 2</a:t>
          </a:r>
        </a:p>
      </dsp:txBody>
      <dsp:txXfrm>
        <a:off x="1719010" y="0"/>
        <a:ext cx="1271374" cy="409203"/>
      </dsp:txXfrm>
    </dsp:sp>
    <dsp:sp modelId="{AA625564-323F-4506-806E-B524AD90EF7E}">
      <dsp:nvSpPr>
        <dsp:cNvPr id="0" name=""/>
        <dsp:cNvSpPr/>
      </dsp:nvSpPr>
      <dsp:spPr>
        <a:xfrm>
          <a:off x="3026927" y="0"/>
          <a:ext cx="1680577" cy="409203"/>
        </a:xfrm>
        <a:prstGeom prst="chevron">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Agenda Item 3</a:t>
          </a:r>
        </a:p>
      </dsp:txBody>
      <dsp:txXfrm>
        <a:off x="3231529" y="0"/>
        <a:ext cx="1271374" cy="409203"/>
      </dsp:txXfrm>
    </dsp:sp>
    <dsp:sp modelId="{EA8F0CAA-091A-44A7-8B8E-1D0C70B99E29}">
      <dsp:nvSpPr>
        <dsp:cNvPr id="0" name=""/>
        <dsp:cNvSpPr/>
      </dsp:nvSpPr>
      <dsp:spPr>
        <a:xfrm>
          <a:off x="4539447" y="0"/>
          <a:ext cx="1680577" cy="409203"/>
        </a:xfrm>
        <a:prstGeom prst="chevron">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Agenda Item 4</a:t>
          </a:r>
        </a:p>
      </dsp:txBody>
      <dsp:txXfrm>
        <a:off x="4744049" y="0"/>
        <a:ext cx="1271374" cy="409203"/>
      </dsp:txXfrm>
    </dsp:sp>
    <dsp:sp modelId="{998292AF-222F-4ADF-9E76-79E0B2706481}">
      <dsp:nvSpPr>
        <dsp:cNvPr id="0" name=""/>
        <dsp:cNvSpPr/>
      </dsp:nvSpPr>
      <dsp:spPr>
        <a:xfrm>
          <a:off x="6051967" y="0"/>
          <a:ext cx="1680577" cy="409203"/>
        </a:xfrm>
        <a:prstGeom prst="chevron">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Agenda Item 5</a:t>
          </a:r>
        </a:p>
      </dsp:txBody>
      <dsp:txXfrm>
        <a:off x="6256569" y="0"/>
        <a:ext cx="1271374" cy="4092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F0707-28AC-459B-9904-F61A559D892F}">
      <dsp:nvSpPr>
        <dsp:cNvPr id="0" name=""/>
        <dsp:cNvSpPr/>
      </dsp:nvSpPr>
      <dsp:spPr>
        <a:xfrm>
          <a:off x="1099538" y="0"/>
          <a:ext cx="2110392" cy="95449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Services</a:t>
          </a:r>
        </a:p>
        <a:p>
          <a:pPr marL="0" lvl="0" indent="0" algn="ctr" defTabSz="533400">
            <a:lnSpc>
              <a:spcPct val="90000"/>
            </a:lnSpc>
            <a:spcBef>
              <a:spcPct val="0"/>
            </a:spcBef>
            <a:spcAft>
              <a:spcPct val="35000"/>
            </a:spcAft>
            <a:buNone/>
          </a:pPr>
          <a:r>
            <a:rPr lang="en-US" sz="1200" b="0" kern="1200" dirty="0"/>
            <a:t>I&amp;R, Options Counseling, Nutrition, Transportation, Housing, AT, Energy Assistance</a:t>
          </a:r>
        </a:p>
      </dsp:txBody>
      <dsp:txXfrm>
        <a:off x="1146133" y="46595"/>
        <a:ext cx="2017202" cy="861307"/>
      </dsp:txXfrm>
    </dsp:sp>
    <dsp:sp modelId="{80C67516-990E-4ECC-9CDC-71E79536A79A}">
      <dsp:nvSpPr>
        <dsp:cNvPr id="0" name=""/>
        <dsp:cNvSpPr/>
      </dsp:nvSpPr>
      <dsp:spPr>
        <a:xfrm>
          <a:off x="60998" y="0"/>
          <a:ext cx="944952" cy="954497"/>
        </a:xfrm>
        <a:prstGeom prst="ellipse">
          <a:avLst/>
        </a:prstGeom>
        <a:blipFill rotWithShape="1">
          <a:blip xmlns:r="http://schemas.openxmlformats.org/officeDocument/2006/relationships" r:embed="rId1"/>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A964E-CB25-4751-BA6D-4B6A09E25C08}">
      <dsp:nvSpPr>
        <dsp:cNvPr id="0" name=""/>
        <dsp:cNvSpPr/>
      </dsp:nvSpPr>
      <dsp:spPr>
        <a:xfrm>
          <a:off x="1084051" y="406"/>
          <a:ext cx="2175004" cy="983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Access Workforce</a:t>
          </a:r>
          <a:endParaRPr lang="en-US" sz="1200" b="0" kern="1200" dirty="0"/>
        </a:p>
        <a:p>
          <a:pPr marL="0" lvl="0" indent="0" algn="ctr" defTabSz="533400">
            <a:lnSpc>
              <a:spcPct val="90000"/>
            </a:lnSpc>
            <a:spcBef>
              <a:spcPct val="0"/>
            </a:spcBef>
            <a:spcAft>
              <a:spcPct val="35000"/>
            </a:spcAft>
            <a:buNone/>
          </a:pPr>
          <a:r>
            <a:rPr lang="en-US" sz="1200" b="0" kern="1200" dirty="0"/>
            <a:t>I&amp;R, Person Centered Planners, and SHIP, Options and Peer Counselors</a:t>
          </a:r>
          <a:endParaRPr lang="en-US" sz="1200" b="1" kern="1200" dirty="0"/>
        </a:p>
      </dsp:txBody>
      <dsp:txXfrm>
        <a:off x="1132072" y="48427"/>
        <a:ext cx="2078962" cy="887677"/>
      </dsp:txXfrm>
    </dsp:sp>
    <dsp:sp modelId="{9CBF0CFC-FAB4-4248-9DFB-2521EFA3D786}">
      <dsp:nvSpPr>
        <dsp:cNvPr id="0" name=""/>
        <dsp:cNvSpPr/>
      </dsp:nvSpPr>
      <dsp:spPr>
        <a:xfrm>
          <a:off x="12780" y="406"/>
          <a:ext cx="973882" cy="983719"/>
        </a:xfrm>
        <a:prstGeom prst="ellipse">
          <a:avLst/>
        </a:prstGeom>
        <a:blipFill rotWithShape="1">
          <a:blip xmlns:r="http://schemas.openxmlformats.org/officeDocument/2006/relationships" r:embed="rId1"/>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2B5A2-D0B6-42B2-945D-AB23EEF4A478}">
      <dsp:nvSpPr>
        <dsp:cNvPr id="0" name=""/>
        <dsp:cNvSpPr/>
      </dsp:nvSpPr>
      <dsp:spPr>
        <a:xfrm>
          <a:off x="12780" y="1146440"/>
          <a:ext cx="2175004" cy="983719"/>
        </a:xfrm>
        <a:prstGeom prst="roundRect">
          <a:avLst/>
        </a:prstGeom>
        <a:solidFill>
          <a:srgbClr val="0A5090"/>
        </a:solidFill>
        <a:ln w="15875" cap="flat" cmpd="sng" algn="ctr">
          <a:solidFill>
            <a:srgbClr val="0A509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Technology</a:t>
          </a:r>
        </a:p>
        <a:p>
          <a:pPr marL="0" lvl="0" indent="0" algn="ctr" defTabSz="622300">
            <a:lnSpc>
              <a:spcPct val="90000"/>
            </a:lnSpc>
            <a:spcBef>
              <a:spcPct val="0"/>
            </a:spcBef>
            <a:spcAft>
              <a:spcPct val="35000"/>
            </a:spcAft>
            <a:buNone/>
          </a:pPr>
          <a:r>
            <a:rPr lang="en-US" sz="1400" b="0" kern="1200" dirty="0"/>
            <a:t>Consumer Portal, 1-800 numbers, E&amp;E Platform, 211</a:t>
          </a:r>
        </a:p>
      </dsp:txBody>
      <dsp:txXfrm>
        <a:off x="60801" y="1194461"/>
        <a:ext cx="2078962" cy="887677"/>
      </dsp:txXfrm>
    </dsp:sp>
    <dsp:sp modelId="{7714E93D-B3C8-4427-B4EB-BF868D300B95}">
      <dsp:nvSpPr>
        <dsp:cNvPr id="0" name=""/>
        <dsp:cNvSpPr/>
      </dsp:nvSpPr>
      <dsp:spPr>
        <a:xfrm>
          <a:off x="2285173" y="1146440"/>
          <a:ext cx="973882" cy="983719"/>
        </a:xfrm>
        <a:prstGeom prst="ellipse">
          <a:avLst/>
        </a:prstGeom>
        <a:blipFill rotWithShape="1">
          <a:blip xmlns:r="http://schemas.openxmlformats.org/officeDocument/2006/relationships" r:embed="rId2"/>
          <a:srcRect/>
          <a:stretch>
            <a:fillRect l="-1000" r="-1000"/>
          </a:stretch>
        </a:blipFill>
        <a:ln w="15875" cap="flat" cmpd="sng" algn="ctr">
          <a:solidFill>
            <a:srgbClr val="0A5090"/>
          </a:solidFill>
          <a:prstDash val="solid"/>
        </a:ln>
        <a:effectLst/>
      </dsp:spPr>
      <dsp:style>
        <a:lnRef idx="2">
          <a:scrgbClr r="0" g="0" b="0"/>
        </a:lnRef>
        <a:fillRef idx="1">
          <a:scrgbClr r="0" g="0" b="0"/>
        </a:fillRef>
        <a:effectRef idx="0">
          <a:scrgbClr r="0" g="0" b="0"/>
        </a:effectRef>
        <a:fontRef idx="minor">
          <a:schemeClr val="lt1"/>
        </a:fontRef>
      </dsp:style>
    </dsp:sp>
    <dsp:sp modelId="{672422EC-2440-40B9-87EB-B1F7D0F65141}">
      <dsp:nvSpPr>
        <dsp:cNvPr id="0" name=""/>
        <dsp:cNvSpPr/>
      </dsp:nvSpPr>
      <dsp:spPr>
        <a:xfrm>
          <a:off x="1084051" y="2292473"/>
          <a:ext cx="2175004" cy="983719"/>
        </a:xfrm>
        <a:prstGeom prst="roundRect">
          <a:avLst/>
        </a:prstGeom>
        <a:solidFill>
          <a:srgbClr val="F9A11B"/>
        </a:solidFill>
        <a:ln w="15875" cap="flat" cmpd="sng" algn="ctr">
          <a:solidFill>
            <a:srgbClr val="F9A1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Funding/Sustainability</a:t>
          </a:r>
        </a:p>
        <a:p>
          <a:pPr marL="0" lvl="0" indent="0" algn="ctr" defTabSz="622300">
            <a:lnSpc>
              <a:spcPct val="90000"/>
            </a:lnSpc>
            <a:spcBef>
              <a:spcPct val="0"/>
            </a:spcBef>
            <a:spcAft>
              <a:spcPct val="35000"/>
            </a:spcAft>
            <a:buNone/>
          </a:pPr>
          <a:r>
            <a:rPr lang="en-US" sz="1400" b="0" kern="1200" dirty="0">
              <a:solidFill>
                <a:schemeClr val="tx1"/>
              </a:solidFill>
            </a:rPr>
            <a:t>Federal, State, Local, Medicaid Administrative Claiming</a:t>
          </a:r>
        </a:p>
      </dsp:txBody>
      <dsp:txXfrm>
        <a:off x="1132072" y="2340494"/>
        <a:ext cx="2078962" cy="887677"/>
      </dsp:txXfrm>
    </dsp:sp>
    <dsp:sp modelId="{CBD65BE2-358D-4594-8A80-CC665FA648A3}">
      <dsp:nvSpPr>
        <dsp:cNvPr id="0" name=""/>
        <dsp:cNvSpPr/>
      </dsp:nvSpPr>
      <dsp:spPr>
        <a:xfrm>
          <a:off x="12780" y="2292473"/>
          <a:ext cx="973882" cy="983719"/>
        </a:xfrm>
        <a:prstGeom prst="ellipse">
          <a:avLst/>
        </a:prstGeom>
        <a:blipFill rotWithShape="1">
          <a:blip xmlns:r="http://schemas.openxmlformats.org/officeDocument/2006/relationships" r:embed="rId3"/>
          <a:srcRect/>
          <a:stretch>
            <a:fillRect l="-1000" r="-1000"/>
          </a:stretch>
        </a:blipFill>
        <a:ln w="15875" cap="flat" cmpd="sng" algn="ctr">
          <a:solidFill>
            <a:srgbClr val="F9A11B"/>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219DB-2216-4A21-9A3B-91B0F28448D6}">
      <dsp:nvSpPr>
        <dsp:cNvPr id="0" name=""/>
        <dsp:cNvSpPr/>
      </dsp:nvSpPr>
      <dsp:spPr>
        <a:xfrm>
          <a:off x="1080773" y="333302"/>
          <a:ext cx="2191052" cy="9909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State Leadership</a:t>
          </a:r>
        </a:p>
        <a:p>
          <a:pPr marL="0" lvl="0" indent="0" algn="ctr" defTabSz="622300">
            <a:lnSpc>
              <a:spcPct val="90000"/>
            </a:lnSpc>
            <a:spcBef>
              <a:spcPct val="0"/>
            </a:spcBef>
            <a:spcAft>
              <a:spcPct val="35000"/>
            </a:spcAft>
            <a:buNone/>
          </a:pPr>
          <a:r>
            <a:rPr lang="en-US" sz="1400" b="0" kern="1200" dirty="0"/>
            <a:t>Agencies, Boards, Councils, Governance, Structure, UCEDDs, AT</a:t>
          </a:r>
        </a:p>
      </dsp:txBody>
      <dsp:txXfrm>
        <a:off x="1129149" y="381678"/>
        <a:ext cx="2094300" cy="894226"/>
      </dsp:txXfrm>
    </dsp:sp>
    <dsp:sp modelId="{B3DE2F24-D84D-4D19-8BF4-58420E71A5B8}">
      <dsp:nvSpPr>
        <dsp:cNvPr id="0" name=""/>
        <dsp:cNvSpPr/>
      </dsp:nvSpPr>
      <dsp:spPr>
        <a:xfrm>
          <a:off x="1598" y="333302"/>
          <a:ext cx="981068" cy="990978"/>
        </a:xfrm>
        <a:prstGeom prst="ellipse">
          <a:avLst/>
        </a:prstGeom>
        <a:blipFill rotWithShape="1">
          <a:blip xmlns:r="http://schemas.openxmlformats.org/officeDocument/2006/relationships" r:embed="rId1"/>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67A76-1DE6-45D7-BFC9-A08C846277D5}">
      <dsp:nvSpPr>
        <dsp:cNvPr id="0" name=""/>
        <dsp:cNvSpPr/>
      </dsp:nvSpPr>
      <dsp:spPr>
        <a:xfrm>
          <a:off x="1598" y="1487791"/>
          <a:ext cx="2191052" cy="990978"/>
        </a:xfrm>
        <a:prstGeom prst="roundRect">
          <a:avLst/>
        </a:prstGeom>
        <a:solidFill>
          <a:srgbClr val="0A5090"/>
        </a:solidFill>
        <a:ln w="15875" cap="flat" cmpd="sng" algn="ctr">
          <a:solidFill>
            <a:srgbClr val="0A509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CBOs</a:t>
          </a:r>
        </a:p>
        <a:p>
          <a:pPr marL="0" lvl="0" indent="0" algn="ctr" defTabSz="622300">
            <a:lnSpc>
              <a:spcPct val="90000"/>
            </a:lnSpc>
            <a:spcBef>
              <a:spcPct val="0"/>
            </a:spcBef>
            <a:spcAft>
              <a:spcPct val="35000"/>
            </a:spcAft>
            <a:buNone/>
          </a:pPr>
          <a:r>
            <a:rPr lang="en-US" sz="1400" b="0" kern="1200" dirty="0"/>
            <a:t>AAAs, ADRCs*, CILs, Network Lead Entities</a:t>
          </a:r>
        </a:p>
      </dsp:txBody>
      <dsp:txXfrm>
        <a:off x="49974" y="1536167"/>
        <a:ext cx="2094300" cy="894226"/>
      </dsp:txXfrm>
    </dsp:sp>
    <dsp:sp modelId="{338F7E93-49A2-4251-B4F4-E879A3E800A6}">
      <dsp:nvSpPr>
        <dsp:cNvPr id="0" name=""/>
        <dsp:cNvSpPr/>
      </dsp:nvSpPr>
      <dsp:spPr>
        <a:xfrm>
          <a:off x="2290758" y="1487791"/>
          <a:ext cx="981068" cy="990978"/>
        </a:xfrm>
        <a:prstGeom prst="ellipse">
          <a:avLst/>
        </a:prstGeom>
        <a:blipFill rotWithShape="1">
          <a:blip xmlns:r="http://schemas.openxmlformats.org/officeDocument/2006/relationships" r:embed="rId2"/>
          <a:srcRect/>
          <a:stretch>
            <a:fillRect l="-1000" r="-1000"/>
          </a:stretch>
        </a:blipFill>
        <a:ln w="15875" cap="flat" cmpd="sng" algn="ctr">
          <a:solidFill>
            <a:srgbClr val="0A5090"/>
          </a:solidFill>
          <a:prstDash val="solid"/>
        </a:ln>
        <a:effectLst/>
      </dsp:spPr>
      <dsp:style>
        <a:lnRef idx="2">
          <a:scrgbClr r="0" g="0" b="0"/>
        </a:lnRef>
        <a:fillRef idx="1">
          <a:scrgbClr r="0" g="0" b="0"/>
        </a:fillRef>
        <a:effectRef idx="0">
          <a:scrgbClr r="0" g="0" b="0"/>
        </a:effectRef>
        <a:fontRef idx="minor">
          <a:schemeClr val="lt1"/>
        </a:fontRef>
      </dsp:style>
    </dsp:sp>
    <dsp:sp modelId="{F7DF6623-DDCD-4795-B7BE-8636C2B6073E}">
      <dsp:nvSpPr>
        <dsp:cNvPr id="0" name=""/>
        <dsp:cNvSpPr/>
      </dsp:nvSpPr>
      <dsp:spPr>
        <a:xfrm>
          <a:off x="1080773" y="2642281"/>
          <a:ext cx="2191052" cy="990978"/>
        </a:xfrm>
        <a:prstGeom prst="roundRect">
          <a:avLst/>
        </a:prstGeom>
        <a:solidFill>
          <a:srgbClr val="F9A11B"/>
        </a:solidFill>
        <a:ln w="15875" cap="flat" cmpd="sng" algn="ctr">
          <a:solidFill>
            <a:srgbClr val="F9A1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Policy</a:t>
          </a:r>
        </a:p>
        <a:p>
          <a:pPr marL="0" lvl="0" indent="0" algn="ctr" defTabSz="622300">
            <a:lnSpc>
              <a:spcPct val="90000"/>
            </a:lnSpc>
            <a:spcBef>
              <a:spcPct val="0"/>
            </a:spcBef>
            <a:spcAft>
              <a:spcPct val="35000"/>
            </a:spcAft>
            <a:buNone/>
          </a:pPr>
          <a:r>
            <a:rPr lang="en-US" sz="1400" b="0" kern="1200" dirty="0">
              <a:solidFill>
                <a:schemeClr val="tx1"/>
              </a:solidFill>
            </a:rPr>
            <a:t>Executive Orders, Workforce Credentialing, Standards</a:t>
          </a:r>
        </a:p>
      </dsp:txBody>
      <dsp:txXfrm>
        <a:off x="1129149" y="2690657"/>
        <a:ext cx="2094300" cy="894226"/>
      </dsp:txXfrm>
    </dsp:sp>
    <dsp:sp modelId="{2EF08403-B79E-46C5-A0A2-8A5398EB33C8}">
      <dsp:nvSpPr>
        <dsp:cNvPr id="0" name=""/>
        <dsp:cNvSpPr/>
      </dsp:nvSpPr>
      <dsp:spPr>
        <a:xfrm>
          <a:off x="1598" y="2642281"/>
          <a:ext cx="981068" cy="990978"/>
        </a:xfrm>
        <a:prstGeom prst="ellipse">
          <a:avLst/>
        </a:prstGeom>
        <a:blipFill rotWithShape="1">
          <a:blip xmlns:r="http://schemas.openxmlformats.org/officeDocument/2006/relationships" r:embed="rId3"/>
          <a:srcRect/>
          <a:stretch>
            <a:fillRect l="-1000" r="-1000"/>
          </a:stretch>
        </a:blipFill>
        <a:ln w="15875" cap="flat" cmpd="sng" algn="ctr">
          <a:solidFill>
            <a:srgbClr val="F9A11B"/>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E34CB-5B79-4029-B462-F7F35608170C}">
      <dsp:nvSpPr>
        <dsp:cNvPr id="0" name=""/>
        <dsp:cNvSpPr/>
      </dsp:nvSpPr>
      <dsp:spPr>
        <a:xfrm>
          <a:off x="0" y="249434"/>
          <a:ext cx="4572000" cy="71267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Phase II: Develop Agreements and Approvals</a:t>
          </a:r>
        </a:p>
      </dsp:txBody>
      <dsp:txXfrm>
        <a:off x="20873" y="270307"/>
        <a:ext cx="4530254" cy="670924"/>
      </dsp:txXfrm>
    </dsp:sp>
    <dsp:sp modelId="{7D9C16FE-1BA9-4CD7-AF3C-42A4B74E3AC0}">
      <dsp:nvSpPr>
        <dsp:cNvPr id="0" name=""/>
        <dsp:cNvSpPr/>
      </dsp:nvSpPr>
      <dsp:spPr>
        <a:xfrm>
          <a:off x="0" y="1090385"/>
          <a:ext cx="712670" cy="71267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2C8DD1-9F04-4BA2-B61F-A6891DF752FF}">
      <dsp:nvSpPr>
        <dsp:cNvPr id="0" name=""/>
        <dsp:cNvSpPr/>
      </dsp:nvSpPr>
      <dsp:spPr>
        <a:xfrm>
          <a:off x="755430" y="1090385"/>
          <a:ext cx="3816569" cy="712670"/>
        </a:xfrm>
        <a:prstGeom prst="roundRect">
          <a:avLst>
            <a:gd name="adj" fmla="val 166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Establish Contractual Agreements</a:t>
          </a:r>
        </a:p>
      </dsp:txBody>
      <dsp:txXfrm>
        <a:off x="790226" y="1125181"/>
        <a:ext cx="3746977" cy="643078"/>
      </dsp:txXfrm>
    </dsp:sp>
    <dsp:sp modelId="{402BC190-AC23-4B23-B7D3-F89805F6BC73}">
      <dsp:nvSpPr>
        <dsp:cNvPr id="0" name=""/>
        <dsp:cNvSpPr/>
      </dsp:nvSpPr>
      <dsp:spPr>
        <a:xfrm>
          <a:off x="0" y="1888576"/>
          <a:ext cx="712670" cy="712670"/>
        </a:xfrm>
        <a:prstGeom prst="roundRect">
          <a:avLst>
            <a:gd name="adj" fmla="val 1667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726B1-0190-4964-9157-312740CB6A8C}">
      <dsp:nvSpPr>
        <dsp:cNvPr id="0" name=""/>
        <dsp:cNvSpPr/>
      </dsp:nvSpPr>
      <dsp:spPr>
        <a:xfrm>
          <a:off x="755430" y="1888576"/>
          <a:ext cx="3816569" cy="712670"/>
        </a:xfrm>
        <a:prstGeom prst="roundRect">
          <a:avLst>
            <a:gd name="adj" fmla="val 166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Secure CMS/DCA Review and Approval</a:t>
          </a:r>
        </a:p>
      </dsp:txBody>
      <dsp:txXfrm>
        <a:off x="790226" y="1923372"/>
        <a:ext cx="3746977" cy="6430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6EC5A53-D863-4BC9-BB6B-B07C5BC85028}" type="datetimeFigureOut">
              <a:rPr lang="en-US"/>
              <a:pPr>
                <a:defRPr/>
              </a:pPr>
              <a:t>11/23/2021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B7658FD-5707-4642-993F-2789CB6A1A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58152982-4117-4E79-95A9-B970D65C1299}" type="datetimeFigureOut">
              <a:rPr lang="en-US"/>
              <a:pPr>
                <a:defRPr/>
              </a:pPr>
              <a:t>11/23/2021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0CD1488D-5F6C-4DBF-9D9D-8896B79D166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2731FD-FEC8-41FD-BF22-9DB4F9CD9E85}"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BE29C95A-C626-4A19-8838-2D5D605FF1E6}" type="datetime1">
              <a:rPr lang="en-US"/>
              <a:pPr>
                <a:defRPr/>
              </a:pPr>
              <a:t>11/23/2021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6E438D-5A73-4D44-BE81-3CF6CB835AD5}" type="slidenum">
              <a:rPr lang="en-US"/>
              <a:pPr>
                <a:defRPr/>
              </a:pPr>
              <a:t>‹#›</a:t>
            </a:fld>
            <a:endParaRPr lang="en-US" dirty="0"/>
          </a:p>
        </p:txBody>
      </p:sp>
    </p:spTree>
    <p:extLst>
      <p:ext uri="{BB962C8B-B14F-4D97-AF65-F5344CB8AC3E}">
        <p14:creationId xmlns:p14="http://schemas.microsoft.com/office/powerpoint/2010/main" val="68098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 Three items">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1097279" y="286603"/>
            <a:ext cx="10115233"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3272589" cy="3277196"/>
          </a:xfrm>
        </p:spPr>
        <p:txBody>
          <a:bodyPr/>
          <a:lstStyle>
            <a:lvl1pPr marL="342900" indent="-3429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7626D71A-C289-444F-A26F-190A7508D1EB}" type="datetime1">
              <a:rPr lang="en-US"/>
              <a:pPr>
                <a:defRPr/>
              </a:pPr>
              <a:t>11/23/2021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17DC4AC-6F22-43E7-96C5-4362E981E74C}" type="slidenum">
              <a:rPr lang="en-US"/>
              <a:pPr>
                <a:defRPr/>
              </a:pPr>
              <a:t>‹#›</a:t>
            </a:fld>
            <a:endParaRPr lang="en-US"/>
          </a:p>
        </p:txBody>
      </p:sp>
      <p:sp>
        <p:nvSpPr>
          <p:cNvPr id="28" name="Text Placeholder 2"/>
          <p:cNvSpPr>
            <a:spLocks noGrp="1"/>
          </p:cNvSpPr>
          <p:nvPr>
            <p:ph type="body" idx="13"/>
          </p:nvPr>
        </p:nvSpPr>
        <p:spPr>
          <a:xfrm>
            <a:off x="4522270"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Content Placeholder 3"/>
          <p:cNvSpPr>
            <a:spLocks noGrp="1"/>
          </p:cNvSpPr>
          <p:nvPr>
            <p:ph sz="half" idx="14"/>
          </p:nvPr>
        </p:nvSpPr>
        <p:spPr>
          <a:xfrm>
            <a:off x="4522270" y="2582334"/>
            <a:ext cx="3272589" cy="3277196"/>
          </a:xfrm>
        </p:spPr>
        <p:txBody>
          <a:bodyPr/>
          <a:lstStyle>
            <a:lvl1pPr marL="342900" indent="-3429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2"/>
          <p:cNvSpPr>
            <a:spLocks noGrp="1"/>
          </p:cNvSpPr>
          <p:nvPr>
            <p:ph type="body" idx="15"/>
          </p:nvPr>
        </p:nvSpPr>
        <p:spPr>
          <a:xfrm>
            <a:off x="7939924"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3"/>
          <p:cNvSpPr>
            <a:spLocks noGrp="1"/>
          </p:cNvSpPr>
          <p:nvPr>
            <p:ph sz="half" idx="16"/>
          </p:nvPr>
        </p:nvSpPr>
        <p:spPr>
          <a:xfrm>
            <a:off x="7939924" y="2582334"/>
            <a:ext cx="3272589" cy="3277196"/>
          </a:xfrm>
        </p:spPr>
        <p:txBody>
          <a:bodyPr/>
          <a:lstStyle>
            <a:lvl1pPr marL="342900" indent="-3429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2" name="Straight Connector 31"/>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65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2320290" y="1906588"/>
            <a:ext cx="7749540" cy="3921125"/>
          </a:xfrm>
        </p:spPr>
        <p:txBody>
          <a:bodyPr/>
          <a:lstStyle/>
          <a:p>
            <a:r>
              <a:rPr lang="en-US"/>
              <a:t>Click icon to add picture</a:t>
            </a:r>
          </a:p>
        </p:txBody>
      </p:sp>
    </p:spTree>
    <p:extLst>
      <p:ext uri="{BB962C8B-B14F-4D97-AF65-F5344CB8AC3E}">
        <p14:creationId xmlns:p14="http://schemas.microsoft.com/office/powerpoint/2010/main" val="1232858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hoto, and Caption">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1096963" y="1906588"/>
            <a:ext cx="7412037" cy="3921125"/>
          </a:xfrm>
        </p:spPr>
        <p:txBody>
          <a:bodyPr/>
          <a:lstStyle/>
          <a:p>
            <a:r>
              <a:rPr lang="en-US"/>
              <a:t>Click icon to add picture</a:t>
            </a:r>
          </a:p>
        </p:txBody>
      </p:sp>
      <p:sp>
        <p:nvSpPr>
          <p:cNvPr id="10" name="Text Placeholder 9"/>
          <p:cNvSpPr>
            <a:spLocks noGrp="1"/>
          </p:cNvSpPr>
          <p:nvPr>
            <p:ph type="body" sz="quarter" idx="14" hasCustomPrompt="1"/>
          </p:nvPr>
        </p:nvSpPr>
        <p:spPr>
          <a:xfrm>
            <a:off x="8778875" y="1897063"/>
            <a:ext cx="2376488" cy="2549525"/>
          </a:xfrm>
        </p:spPr>
        <p:txBody>
          <a:bodyPr/>
          <a:lstStyle>
            <a:lvl1pPr marL="0" indent="0">
              <a:buNone/>
              <a:defRPr sz="18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Tree>
    <p:extLst>
      <p:ext uri="{BB962C8B-B14F-4D97-AF65-F5344CB8AC3E}">
        <p14:creationId xmlns:p14="http://schemas.microsoft.com/office/powerpoint/2010/main" val="1395599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hoto, Caption 2">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lstStyle>
            <a:lvl1pPr>
              <a:defRPr sz="3600" b="0">
                <a:solidFill>
                  <a:srgbClr val="FFFFFF"/>
                </a:solidFill>
              </a:defRPr>
            </a:lvl1pPr>
          </a:lstStyle>
          <a:p>
            <a:r>
              <a:rPr lang="en-US" dirty="0"/>
              <a:t>Title</a:t>
            </a:r>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02C2EEB1-C819-475F-9F34-024BDF46DB08}" type="datetime1">
              <a:rPr lang="en-US"/>
              <a:pPr>
                <a:defRPr/>
              </a:pPr>
              <a:t>11/23/2021</a:t>
            </a:fld>
            <a:endParaRPr lang="en-US"/>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F3802C8A-983D-4142-AA00-1A2733A7E9A3}" type="slidenum">
              <a:rPr lang="en-US"/>
              <a:pPr>
                <a:defRPr/>
              </a:pPr>
              <a:t>‹#›</a:t>
            </a:fld>
            <a:endParaRPr lang="en-US"/>
          </a:p>
        </p:txBody>
      </p:sp>
      <p:sp>
        <p:nvSpPr>
          <p:cNvPr id="11" name="Picture Placeholder 10"/>
          <p:cNvSpPr>
            <a:spLocks noGrp="1"/>
          </p:cNvSpPr>
          <p:nvPr>
            <p:ph type="pic" sz="quarter" idx="13"/>
          </p:nvPr>
        </p:nvSpPr>
        <p:spPr>
          <a:xfrm>
            <a:off x="4800600" y="800100"/>
            <a:ext cx="6411913" cy="5257800"/>
          </a:xfrm>
        </p:spPr>
        <p:txBody>
          <a:bodyPr/>
          <a:lstStyle/>
          <a:p>
            <a:r>
              <a:rPr lang="en-US"/>
              <a:t>Click icon to add picture</a:t>
            </a:r>
          </a:p>
        </p:txBody>
      </p:sp>
    </p:spTree>
    <p:extLst>
      <p:ext uri="{BB962C8B-B14F-4D97-AF65-F5344CB8AC3E}">
        <p14:creationId xmlns:p14="http://schemas.microsoft.com/office/powerpoint/2010/main" val="170978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2 Photos, Captions">
    <p:bg>
      <p:bgPr>
        <a:solidFill>
          <a:schemeClr val="accent2"/>
        </a:soli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02C2EEB1-C819-475F-9F34-024BDF46DB08}" type="datetime1">
              <a:rPr lang="en-US"/>
              <a:pPr>
                <a:defRPr/>
              </a:pPr>
              <a:t>11/23/2021</a:t>
            </a:fld>
            <a:endParaRPr lang="en-US"/>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F3802C8A-983D-4142-AA00-1A2733A7E9A3}" type="slidenum">
              <a:rPr lang="en-US"/>
              <a:pPr>
                <a:defRPr/>
              </a:pPr>
              <a:t>‹#›</a:t>
            </a:fld>
            <a:endParaRPr lang="en-US"/>
          </a:p>
        </p:txBody>
      </p:sp>
      <p:sp>
        <p:nvSpPr>
          <p:cNvPr id="13" name="Picture Placeholder 12"/>
          <p:cNvSpPr>
            <a:spLocks noGrp="1"/>
          </p:cNvSpPr>
          <p:nvPr>
            <p:ph type="pic" sz="quarter" idx="13"/>
          </p:nvPr>
        </p:nvSpPr>
        <p:spPr>
          <a:xfrm>
            <a:off x="765175" y="525463"/>
            <a:ext cx="4584700" cy="3954462"/>
          </a:xfrm>
        </p:spPr>
        <p:txBody>
          <a:bodyPr/>
          <a:lstStyle>
            <a:lvl1pPr>
              <a:defRPr>
                <a:solidFill>
                  <a:schemeClr val="bg1"/>
                </a:solidFill>
              </a:defRPr>
            </a:lvl1pPr>
          </a:lstStyle>
          <a:p>
            <a:r>
              <a:rPr lang="en-US"/>
              <a:t>Click icon to add picture</a:t>
            </a:r>
          </a:p>
        </p:txBody>
      </p:sp>
      <p:sp>
        <p:nvSpPr>
          <p:cNvPr id="14" name="Picture Placeholder 12"/>
          <p:cNvSpPr>
            <a:spLocks noGrp="1"/>
          </p:cNvSpPr>
          <p:nvPr>
            <p:ph type="pic" sz="quarter" idx="14"/>
          </p:nvPr>
        </p:nvSpPr>
        <p:spPr>
          <a:xfrm>
            <a:off x="5501482" y="525463"/>
            <a:ext cx="4584700" cy="3954462"/>
          </a:xfrm>
        </p:spPr>
        <p:txBody>
          <a:bodyPr/>
          <a:lstStyle>
            <a:lvl1pPr>
              <a:defRPr>
                <a:solidFill>
                  <a:schemeClr val="bg1"/>
                </a:solidFill>
              </a:defRPr>
            </a:lvl1pPr>
          </a:lstStyle>
          <a:p>
            <a:r>
              <a:rPr lang="en-US"/>
              <a:t>Click icon to add picture</a:t>
            </a:r>
          </a:p>
        </p:txBody>
      </p:sp>
      <p:sp>
        <p:nvSpPr>
          <p:cNvPr id="16" name="Text Placeholder 15"/>
          <p:cNvSpPr>
            <a:spLocks noGrp="1"/>
          </p:cNvSpPr>
          <p:nvPr>
            <p:ph type="body" sz="quarter" idx="15" hasCustomPrompt="1"/>
          </p:nvPr>
        </p:nvSpPr>
        <p:spPr>
          <a:xfrm>
            <a:off x="765175" y="4949190"/>
            <a:ext cx="4584700" cy="983298"/>
          </a:xfrm>
          <a:noFill/>
        </p:spPr>
        <p:txBody>
          <a:bodyPr/>
          <a:lstStyle>
            <a:lvl1pPr marL="0" indent="0">
              <a:buNone/>
              <a:defRPr>
                <a:solidFill>
                  <a:schemeClr val="bg1"/>
                </a:solidFill>
              </a:defRPr>
            </a:lvl1pPr>
          </a:lstStyle>
          <a:p>
            <a:pPr lvl="0"/>
            <a:r>
              <a:rPr lang="en-US" dirty="0"/>
              <a:t>Caption for Photo 1</a:t>
            </a:r>
          </a:p>
        </p:txBody>
      </p:sp>
      <p:sp>
        <p:nvSpPr>
          <p:cNvPr id="17" name="Text Placeholder 15"/>
          <p:cNvSpPr>
            <a:spLocks noGrp="1"/>
          </p:cNvSpPr>
          <p:nvPr>
            <p:ph type="body" sz="quarter" idx="16" hasCustomPrompt="1"/>
          </p:nvPr>
        </p:nvSpPr>
        <p:spPr>
          <a:xfrm>
            <a:off x="10598785" y="628333"/>
            <a:ext cx="1471295" cy="3851592"/>
          </a:xfrm>
          <a:noFill/>
        </p:spPr>
        <p:txBody>
          <a:bodyPr/>
          <a:lstStyle>
            <a:lvl1pPr marL="0" indent="0">
              <a:buNone/>
              <a:defRPr>
                <a:solidFill>
                  <a:schemeClr val="bg1"/>
                </a:solidFill>
              </a:defRPr>
            </a:lvl1pPr>
          </a:lstStyle>
          <a:p>
            <a:pPr lvl="0"/>
            <a:r>
              <a:rPr lang="en-US" dirty="0"/>
              <a:t>Caption for Photo 2</a:t>
            </a:r>
          </a:p>
        </p:txBody>
      </p:sp>
      <p:sp>
        <p:nvSpPr>
          <p:cNvPr id="18" name="Title 1"/>
          <p:cNvSpPr>
            <a:spLocks noGrp="1"/>
          </p:cNvSpPr>
          <p:nvPr>
            <p:ph type="title" hasCustomPrompt="1"/>
          </p:nvPr>
        </p:nvSpPr>
        <p:spPr>
          <a:xfrm>
            <a:off x="5715000" y="4949189"/>
            <a:ext cx="6046470" cy="1246823"/>
          </a:xfrm>
        </p:spPr>
        <p:txBody>
          <a:bodyPr/>
          <a:lstStyle>
            <a:lvl1pPr>
              <a:defRPr sz="4400" b="0">
                <a:solidFill>
                  <a:srgbClr val="FFFFFF"/>
                </a:solidFill>
              </a:defRPr>
            </a:lvl1pPr>
          </a:lstStyle>
          <a:p>
            <a:r>
              <a:rPr lang="en-US" dirty="0"/>
              <a:t>Title</a:t>
            </a:r>
          </a:p>
        </p:txBody>
      </p:sp>
      <p:sp>
        <p:nvSpPr>
          <p:cNvPr id="19" name="Isosceles Triangle 18"/>
          <p:cNvSpPr/>
          <p:nvPr userDrawn="1"/>
        </p:nvSpPr>
        <p:spPr>
          <a:xfrm>
            <a:off x="799465" y="4606289"/>
            <a:ext cx="377825" cy="251460"/>
          </a:xfrm>
          <a:prstGeom prst="triangl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userDrawn="1"/>
        </p:nvSpPr>
        <p:spPr>
          <a:xfrm rot="16200000">
            <a:off x="10152064" y="828673"/>
            <a:ext cx="422912" cy="251462"/>
          </a:xfrm>
          <a:prstGeom prst="triangl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847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Photos, Captions 2">
    <p:spTree>
      <p:nvGrpSpPr>
        <p:cNvPr id="1" name=""/>
        <p:cNvGrpSpPr/>
        <p:nvPr/>
      </p:nvGrpSpPr>
      <p:grpSpPr>
        <a:xfrm>
          <a:off x="0" y="0"/>
          <a:ext cx="0" cy="0"/>
          <a:chOff x="0" y="0"/>
          <a:chExt cx="0" cy="0"/>
        </a:xfrm>
      </p:grpSpPr>
      <p:sp>
        <p:nvSpPr>
          <p:cNvPr id="11" name="Picture Placeholder 8"/>
          <p:cNvSpPr>
            <a:spLocks noGrp="1"/>
          </p:cNvSpPr>
          <p:nvPr>
            <p:ph type="pic" sz="quarter" idx="15"/>
          </p:nvPr>
        </p:nvSpPr>
        <p:spPr>
          <a:xfrm>
            <a:off x="6263006" y="1906588"/>
            <a:ext cx="4949507" cy="3191193"/>
          </a:xfrm>
        </p:spPr>
        <p:txBody>
          <a:bodyPr/>
          <a:lstStyle/>
          <a:p>
            <a:r>
              <a:rPr lang="en-US"/>
              <a:t>Click icon to add picture</a:t>
            </a:r>
            <a:endParaRPr lang="en-US" dirty="0"/>
          </a:p>
        </p:txBody>
      </p:sp>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1096963" y="1906589"/>
            <a:ext cx="4949507" cy="3191192"/>
          </a:xfrm>
        </p:spPr>
        <p:txBody>
          <a:bodyPr/>
          <a:lstStyle/>
          <a:p>
            <a:r>
              <a:rPr lang="en-US"/>
              <a:t>Click icon to add picture</a:t>
            </a:r>
          </a:p>
        </p:txBody>
      </p:sp>
      <p:sp>
        <p:nvSpPr>
          <p:cNvPr id="10" name="Text Placeholder 9"/>
          <p:cNvSpPr>
            <a:spLocks noGrp="1"/>
          </p:cNvSpPr>
          <p:nvPr>
            <p:ph type="body" sz="quarter" idx="14" hasCustomPrompt="1"/>
          </p:nvPr>
        </p:nvSpPr>
        <p:spPr>
          <a:xfrm>
            <a:off x="6263005" y="5143501"/>
            <a:ext cx="3990657" cy="1110932"/>
          </a:xfrm>
        </p:spPr>
        <p:txBody>
          <a:bodyPr/>
          <a:lstStyle>
            <a:lvl1pPr marL="0" indent="0">
              <a:buNone/>
              <a:defRPr sz="18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
        <p:nvSpPr>
          <p:cNvPr id="12" name="Text Placeholder 9"/>
          <p:cNvSpPr>
            <a:spLocks noGrp="1"/>
          </p:cNvSpPr>
          <p:nvPr>
            <p:ph type="body" sz="quarter" idx="16" hasCustomPrompt="1"/>
          </p:nvPr>
        </p:nvSpPr>
        <p:spPr>
          <a:xfrm>
            <a:off x="1096963" y="5145724"/>
            <a:ext cx="4949507" cy="1110932"/>
          </a:xfrm>
        </p:spPr>
        <p:txBody>
          <a:bodyPr/>
          <a:lstStyle>
            <a:lvl1pPr marL="0" indent="0">
              <a:buNone/>
              <a:defRPr sz="18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Tree>
    <p:extLst>
      <p:ext uri="{BB962C8B-B14F-4D97-AF65-F5344CB8AC3E}">
        <p14:creationId xmlns:p14="http://schemas.microsoft.com/office/powerpoint/2010/main" val="3629788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ings to Consider">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a:lvl1pPr>
          </a:lstStyle>
          <a:p>
            <a:r>
              <a:rPr lang="en-US" dirty="0"/>
              <a:t>Title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ight Bracket 8"/>
          <p:cNvSpPr/>
          <p:nvPr userDrawn="1"/>
        </p:nvSpPr>
        <p:spPr>
          <a:xfrm flipH="1">
            <a:off x="7809096" y="2106984"/>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9940" name="Picture 4" descr="Premium Vector | Light bulb icon"/>
          <p:cNvPicPr>
            <a:picLocks noChangeAspect="1" noChangeArrowheads="1"/>
          </p:cNvPicPr>
          <p:nvPr userDrawn="1"/>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8492" t="6583" r="8380" b="12046"/>
          <a:stretch/>
        </p:blipFill>
        <p:spPr bwMode="auto">
          <a:xfrm>
            <a:off x="5257800" y="2703749"/>
            <a:ext cx="1623060" cy="1588770"/>
          </a:xfrm>
          <a:prstGeom prst="ellipse">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a:endCxn id="9" idx="2"/>
          </p:cNvCxnSpPr>
          <p:nvPr userDrawn="1"/>
        </p:nvCxnSpPr>
        <p:spPr>
          <a:xfrm flipV="1">
            <a:off x="7052310" y="2713977"/>
            <a:ext cx="756786" cy="366645"/>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8" name="Right Bracket 17"/>
          <p:cNvSpPr/>
          <p:nvPr userDrawn="1"/>
        </p:nvSpPr>
        <p:spPr>
          <a:xfrm flipH="1">
            <a:off x="7809096" y="3867205"/>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a:endCxn id="18" idx="2"/>
          </p:cNvCxnSpPr>
          <p:nvPr userDrawn="1"/>
        </p:nvCxnSpPr>
        <p:spPr>
          <a:xfrm>
            <a:off x="7052310" y="3927962"/>
            <a:ext cx="756786" cy="546236"/>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7" idx="2"/>
          </p:cNvCxnSpPr>
          <p:nvPr userDrawn="1"/>
        </p:nvCxnSpPr>
        <p:spPr>
          <a:xfrm flipV="1">
            <a:off x="4300128" y="4052383"/>
            <a:ext cx="902304" cy="417913"/>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7" name="Right Bracket 26"/>
          <p:cNvSpPr/>
          <p:nvPr userDrawn="1"/>
        </p:nvSpPr>
        <p:spPr>
          <a:xfrm>
            <a:off x="3983355" y="3867205"/>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p:cNvSpPr/>
          <p:nvPr userDrawn="1"/>
        </p:nvSpPr>
        <p:spPr>
          <a:xfrm flipH="1">
            <a:off x="573774" y="3867205"/>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a:stCxn id="33" idx="2"/>
          </p:cNvCxnSpPr>
          <p:nvPr userDrawn="1"/>
        </p:nvCxnSpPr>
        <p:spPr>
          <a:xfrm>
            <a:off x="4389462" y="2710075"/>
            <a:ext cx="756786" cy="370547"/>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3" name="Right Bracket 32"/>
          <p:cNvSpPr/>
          <p:nvPr userDrawn="1"/>
        </p:nvSpPr>
        <p:spPr>
          <a:xfrm>
            <a:off x="4072689" y="2106984"/>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ket 33"/>
          <p:cNvSpPr/>
          <p:nvPr userDrawn="1"/>
        </p:nvSpPr>
        <p:spPr>
          <a:xfrm flipH="1">
            <a:off x="573774" y="2106984"/>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ket 35"/>
          <p:cNvSpPr/>
          <p:nvPr userDrawn="1"/>
        </p:nvSpPr>
        <p:spPr>
          <a:xfrm>
            <a:off x="11307967" y="2100658"/>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ket 36"/>
          <p:cNvSpPr/>
          <p:nvPr userDrawn="1"/>
        </p:nvSpPr>
        <p:spPr>
          <a:xfrm>
            <a:off x="11307967" y="3854529"/>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 Placeholder 38"/>
          <p:cNvSpPr>
            <a:spLocks noGrp="1"/>
          </p:cNvSpPr>
          <p:nvPr>
            <p:ph type="body" sz="quarter" idx="13" hasCustomPrompt="1"/>
          </p:nvPr>
        </p:nvSpPr>
        <p:spPr>
          <a:xfrm>
            <a:off x="811398" y="2183130"/>
            <a:ext cx="3340439" cy="1006158"/>
          </a:xfrm>
        </p:spPr>
        <p:txBody>
          <a:bodyPr/>
          <a:lstStyle>
            <a:lvl1pPr marL="0" indent="0">
              <a:buNone/>
              <a:defRPr/>
            </a:lvl1pPr>
          </a:lstStyle>
          <a:p>
            <a:pPr lvl="0"/>
            <a:r>
              <a:rPr lang="en-US" dirty="0"/>
              <a:t>Text</a:t>
            </a:r>
          </a:p>
        </p:txBody>
      </p:sp>
      <p:sp>
        <p:nvSpPr>
          <p:cNvPr id="42" name="Text Placeholder 38"/>
          <p:cNvSpPr>
            <a:spLocks noGrp="1"/>
          </p:cNvSpPr>
          <p:nvPr>
            <p:ph type="body" sz="quarter" idx="14" hasCustomPrompt="1"/>
          </p:nvPr>
        </p:nvSpPr>
        <p:spPr>
          <a:xfrm>
            <a:off x="722108" y="3949936"/>
            <a:ext cx="3340439" cy="1006158"/>
          </a:xfrm>
        </p:spPr>
        <p:txBody>
          <a:bodyPr/>
          <a:lstStyle>
            <a:lvl1pPr marL="0" indent="0">
              <a:buNone/>
              <a:defRPr/>
            </a:lvl1pPr>
          </a:lstStyle>
          <a:p>
            <a:pPr lvl="0"/>
            <a:r>
              <a:rPr lang="en-US" dirty="0"/>
              <a:t>Text</a:t>
            </a:r>
          </a:p>
        </p:txBody>
      </p:sp>
      <p:sp>
        <p:nvSpPr>
          <p:cNvPr id="43" name="Text Placeholder 38"/>
          <p:cNvSpPr>
            <a:spLocks noGrp="1"/>
          </p:cNvSpPr>
          <p:nvPr>
            <p:ph type="body" sz="quarter" idx="15" hasCustomPrompt="1"/>
          </p:nvPr>
        </p:nvSpPr>
        <p:spPr>
          <a:xfrm>
            <a:off x="8029276" y="2200189"/>
            <a:ext cx="3340439" cy="1006158"/>
          </a:xfrm>
          <a:ln>
            <a:noFill/>
          </a:ln>
        </p:spPr>
        <p:txBody>
          <a:bodyPr/>
          <a:lstStyle>
            <a:lvl1pPr marL="0" indent="0">
              <a:buNone/>
              <a:defRPr/>
            </a:lvl1pPr>
          </a:lstStyle>
          <a:p>
            <a:pPr lvl="0"/>
            <a:r>
              <a:rPr lang="en-US" dirty="0"/>
              <a:t>Text</a:t>
            </a:r>
          </a:p>
        </p:txBody>
      </p:sp>
      <p:sp>
        <p:nvSpPr>
          <p:cNvPr id="44" name="Text Placeholder 38"/>
          <p:cNvSpPr>
            <a:spLocks noGrp="1"/>
          </p:cNvSpPr>
          <p:nvPr>
            <p:ph type="body" sz="quarter" idx="16" hasCustomPrompt="1"/>
          </p:nvPr>
        </p:nvSpPr>
        <p:spPr>
          <a:xfrm>
            <a:off x="8046720" y="3949936"/>
            <a:ext cx="3340439" cy="1006158"/>
          </a:xfrm>
        </p:spPr>
        <p:txBody>
          <a:bodyPr/>
          <a:lstStyle>
            <a:lvl1pPr marL="0" indent="0">
              <a:buNone/>
              <a:defRPr/>
            </a:lvl1pPr>
          </a:lstStyle>
          <a:p>
            <a:pPr lvl="0"/>
            <a:r>
              <a:rPr lang="en-US" dirty="0"/>
              <a:t>Text</a:t>
            </a:r>
          </a:p>
        </p:txBody>
      </p:sp>
    </p:spTree>
    <p:extLst>
      <p:ext uri="{BB962C8B-B14F-4D97-AF65-F5344CB8AC3E}">
        <p14:creationId xmlns:p14="http://schemas.microsoft.com/office/powerpoint/2010/main" val="897377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ll Time!">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baseline="0"/>
            </a:lvl1pPr>
          </a:lstStyle>
          <a:p>
            <a:r>
              <a:rPr lang="en-US" dirty="0"/>
              <a:t>Title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Oval Callout 6"/>
          <p:cNvSpPr/>
          <p:nvPr userDrawn="1"/>
        </p:nvSpPr>
        <p:spPr>
          <a:xfrm>
            <a:off x="693019" y="2077297"/>
            <a:ext cx="3955984" cy="3027254"/>
          </a:xfrm>
          <a:prstGeom prst="wedgeEllipseCallout">
            <a:avLst>
              <a:gd name="adj1" fmla="val 55966"/>
              <a:gd name="adj2" fmla="val 44789"/>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hasCustomPrompt="1"/>
          </p:nvPr>
        </p:nvSpPr>
        <p:spPr>
          <a:xfrm>
            <a:off x="1511300" y="2859088"/>
            <a:ext cx="2319338" cy="1462087"/>
          </a:xfrm>
        </p:spPr>
        <p:txBody>
          <a:bodyPr/>
          <a:lstStyle>
            <a:lvl1pPr marL="0" indent="0">
              <a:buNone/>
              <a:defRPr baseline="0">
                <a:solidFill>
                  <a:schemeClr val="tx1"/>
                </a:solidFill>
              </a:defRPr>
            </a:lvl1pPr>
          </a:lstStyle>
          <a:p>
            <a:pPr lvl="0"/>
            <a:r>
              <a:rPr lang="en-US" dirty="0"/>
              <a:t>Instructions for the </a:t>
            </a:r>
            <a:r>
              <a:rPr lang="en-US" dirty="0" err="1"/>
              <a:t>menti</a:t>
            </a:r>
            <a:r>
              <a:rPr lang="en-US" dirty="0"/>
              <a:t>/chat/poll</a:t>
            </a:r>
          </a:p>
        </p:txBody>
      </p:sp>
      <p:sp>
        <p:nvSpPr>
          <p:cNvPr id="12" name="Text Placeholder 11"/>
          <p:cNvSpPr>
            <a:spLocks noGrp="1"/>
          </p:cNvSpPr>
          <p:nvPr>
            <p:ph type="body" sz="quarter" idx="14" hasCustomPrompt="1"/>
          </p:nvPr>
        </p:nvSpPr>
        <p:spPr>
          <a:xfrm>
            <a:off x="5982827" y="2319338"/>
            <a:ext cx="5052345" cy="2876550"/>
          </a:xfrm>
        </p:spPr>
        <p:txBody>
          <a:bodyPr/>
          <a:lstStyle>
            <a:lvl1pPr marL="0" indent="0">
              <a:buNone/>
              <a:defRPr sz="2400" baseline="0">
                <a:solidFill>
                  <a:schemeClr val="accent4">
                    <a:lumMod val="75000"/>
                  </a:schemeClr>
                </a:solidFill>
              </a:defRPr>
            </a:lvl1pPr>
          </a:lstStyle>
          <a:p>
            <a:pPr lvl="0"/>
            <a:r>
              <a:rPr lang="en-US" dirty="0"/>
              <a:t>Poll/Chat/</a:t>
            </a:r>
            <a:r>
              <a:rPr lang="en-US" dirty="0" err="1"/>
              <a:t>Menti</a:t>
            </a:r>
            <a:r>
              <a:rPr lang="en-US" dirty="0"/>
              <a:t> Question</a:t>
            </a:r>
          </a:p>
        </p:txBody>
      </p:sp>
    </p:spTree>
    <p:extLst>
      <p:ext uri="{BB962C8B-B14F-4D97-AF65-F5344CB8AC3E}">
        <p14:creationId xmlns:p14="http://schemas.microsoft.com/office/powerpoint/2010/main" val="298663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Boxes and Titles">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472114" y="1849437"/>
            <a:ext cx="3657600" cy="1692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124325" y="4516437"/>
            <a:ext cx="3657600" cy="1692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500188" y="4516437"/>
            <a:ext cx="3657600" cy="16922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120314" y="1849437"/>
            <a:ext cx="3657600" cy="16922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710614" y="3373437"/>
            <a:ext cx="609600" cy="5640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815514" y="4211637"/>
            <a:ext cx="609600" cy="5640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705601" y="4211637"/>
            <a:ext cx="609600" cy="5640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815514" y="3373437"/>
            <a:ext cx="609600" cy="5640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350295" y="1925637"/>
            <a:ext cx="2748213" cy="4230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146507" y="4592637"/>
            <a:ext cx="2748213" cy="4230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396165" y="4592637"/>
            <a:ext cx="2748213" cy="4230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153025" y="1925637"/>
            <a:ext cx="2748213" cy="4230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3" hasCustomPrompt="1"/>
          </p:nvPr>
        </p:nvSpPr>
        <p:spPr>
          <a:xfrm>
            <a:off x="1500188" y="1925637"/>
            <a:ext cx="2274770" cy="389996"/>
          </a:xfrm>
        </p:spPr>
        <p:txBody>
          <a:bodyPr/>
          <a:lstStyle>
            <a:lvl1pPr marL="0" indent="0">
              <a:buNone/>
              <a:defRPr>
                <a:solidFill>
                  <a:schemeClr val="bg1"/>
                </a:solidFill>
              </a:defRPr>
            </a:lvl1pPr>
          </a:lstStyle>
          <a:p>
            <a:pPr lvl="0"/>
            <a:r>
              <a:rPr lang="en-US" dirty="0"/>
              <a:t>Title</a:t>
            </a:r>
          </a:p>
        </p:txBody>
      </p:sp>
      <p:sp>
        <p:nvSpPr>
          <p:cNvPr id="22" name="Text Placeholder 20"/>
          <p:cNvSpPr>
            <a:spLocks noGrp="1"/>
          </p:cNvSpPr>
          <p:nvPr>
            <p:ph type="body" sz="quarter" idx="14" hasCustomPrompt="1"/>
          </p:nvPr>
        </p:nvSpPr>
        <p:spPr>
          <a:xfrm>
            <a:off x="1500188" y="4642644"/>
            <a:ext cx="2274770" cy="389996"/>
          </a:xfrm>
        </p:spPr>
        <p:txBody>
          <a:bodyPr/>
          <a:lstStyle>
            <a:lvl1pPr marL="0" indent="0">
              <a:buNone/>
              <a:defRPr>
                <a:solidFill>
                  <a:schemeClr val="tx1"/>
                </a:solidFill>
              </a:defRPr>
            </a:lvl1pPr>
          </a:lstStyle>
          <a:p>
            <a:pPr lvl="0"/>
            <a:r>
              <a:rPr lang="en-US" dirty="0"/>
              <a:t>Title</a:t>
            </a:r>
          </a:p>
        </p:txBody>
      </p:sp>
      <p:sp>
        <p:nvSpPr>
          <p:cNvPr id="23" name="Text Placeholder 20"/>
          <p:cNvSpPr>
            <a:spLocks noGrp="1"/>
          </p:cNvSpPr>
          <p:nvPr>
            <p:ph type="body" sz="quarter" idx="15" hasCustomPrompt="1"/>
          </p:nvPr>
        </p:nvSpPr>
        <p:spPr>
          <a:xfrm>
            <a:off x="7341119" y="4642644"/>
            <a:ext cx="2274770" cy="389996"/>
          </a:xfrm>
        </p:spPr>
        <p:txBody>
          <a:bodyPr/>
          <a:lstStyle>
            <a:lvl1pPr marL="0" indent="0">
              <a:buNone/>
              <a:defRPr>
                <a:solidFill>
                  <a:schemeClr val="bg1"/>
                </a:solidFill>
              </a:defRPr>
            </a:lvl1pPr>
          </a:lstStyle>
          <a:p>
            <a:pPr lvl="0"/>
            <a:r>
              <a:rPr lang="en-US" dirty="0"/>
              <a:t>Title</a:t>
            </a:r>
          </a:p>
        </p:txBody>
      </p:sp>
      <p:sp>
        <p:nvSpPr>
          <p:cNvPr id="24" name="Text Placeholder 20"/>
          <p:cNvSpPr>
            <a:spLocks noGrp="1"/>
          </p:cNvSpPr>
          <p:nvPr>
            <p:ph type="body" sz="quarter" idx="16" hasCustomPrompt="1"/>
          </p:nvPr>
        </p:nvSpPr>
        <p:spPr>
          <a:xfrm>
            <a:off x="7341119" y="1960827"/>
            <a:ext cx="2274770" cy="389996"/>
          </a:xfrm>
        </p:spPr>
        <p:txBody>
          <a:bodyPr/>
          <a:lstStyle>
            <a:lvl1pPr marL="0" indent="0">
              <a:buNone/>
              <a:defRPr>
                <a:solidFill>
                  <a:schemeClr val="tx1"/>
                </a:solidFill>
              </a:defRPr>
            </a:lvl1pPr>
          </a:lstStyle>
          <a:p>
            <a:pPr lvl="0"/>
            <a:r>
              <a:rPr lang="en-US" dirty="0"/>
              <a:t>Title</a:t>
            </a:r>
          </a:p>
        </p:txBody>
      </p:sp>
      <p:sp>
        <p:nvSpPr>
          <p:cNvPr id="26" name="Text Placeholder 25"/>
          <p:cNvSpPr>
            <a:spLocks noGrp="1"/>
          </p:cNvSpPr>
          <p:nvPr>
            <p:ph type="body" sz="quarter" idx="17" hasCustomPrompt="1"/>
          </p:nvPr>
        </p:nvSpPr>
        <p:spPr>
          <a:xfrm>
            <a:off x="1588168" y="2424907"/>
            <a:ext cx="3407343" cy="835818"/>
          </a:xfrm>
        </p:spPr>
        <p:txBody>
          <a:bodyPr/>
          <a:lstStyle>
            <a:lvl1pPr>
              <a:defRPr sz="1600"/>
            </a:lvl1pPr>
          </a:lstStyle>
          <a:p>
            <a:pPr lvl="0"/>
            <a:r>
              <a:rPr lang="en-US" dirty="0"/>
              <a:t>Text</a:t>
            </a:r>
          </a:p>
        </p:txBody>
      </p:sp>
      <p:sp>
        <p:nvSpPr>
          <p:cNvPr id="27" name="Text Placeholder 25"/>
          <p:cNvSpPr>
            <a:spLocks noGrp="1"/>
          </p:cNvSpPr>
          <p:nvPr>
            <p:ph type="body" sz="quarter" idx="18" hasCustomPrompt="1"/>
          </p:nvPr>
        </p:nvSpPr>
        <p:spPr>
          <a:xfrm>
            <a:off x="6245442" y="2422418"/>
            <a:ext cx="3407343" cy="835818"/>
          </a:xfrm>
        </p:spPr>
        <p:txBody>
          <a:bodyPr/>
          <a:lstStyle>
            <a:lvl1pPr>
              <a:defRPr sz="1600"/>
            </a:lvl1pPr>
          </a:lstStyle>
          <a:p>
            <a:pPr lvl="0"/>
            <a:r>
              <a:rPr lang="en-US" dirty="0"/>
              <a:t>Text</a:t>
            </a:r>
          </a:p>
        </p:txBody>
      </p:sp>
      <p:sp>
        <p:nvSpPr>
          <p:cNvPr id="28" name="Text Placeholder 25"/>
          <p:cNvSpPr>
            <a:spLocks noGrp="1"/>
          </p:cNvSpPr>
          <p:nvPr>
            <p:ph type="body" sz="quarter" idx="19" hasCustomPrompt="1"/>
          </p:nvPr>
        </p:nvSpPr>
        <p:spPr>
          <a:xfrm>
            <a:off x="1625316" y="5174190"/>
            <a:ext cx="3407343" cy="835818"/>
          </a:xfrm>
        </p:spPr>
        <p:txBody>
          <a:bodyPr/>
          <a:lstStyle>
            <a:lvl1pPr>
              <a:defRPr sz="1600"/>
            </a:lvl1pPr>
          </a:lstStyle>
          <a:p>
            <a:pPr lvl="0"/>
            <a:r>
              <a:rPr lang="en-US" dirty="0"/>
              <a:t>Text</a:t>
            </a:r>
          </a:p>
        </p:txBody>
      </p:sp>
      <p:sp>
        <p:nvSpPr>
          <p:cNvPr id="29" name="Text Placeholder 25"/>
          <p:cNvSpPr>
            <a:spLocks noGrp="1"/>
          </p:cNvSpPr>
          <p:nvPr>
            <p:ph type="body" sz="quarter" idx="20" hasCustomPrompt="1"/>
          </p:nvPr>
        </p:nvSpPr>
        <p:spPr>
          <a:xfrm>
            <a:off x="6245441" y="5185833"/>
            <a:ext cx="3407343" cy="835818"/>
          </a:xfrm>
        </p:spPr>
        <p:txBody>
          <a:bodyPr/>
          <a:lstStyle>
            <a:lvl1pPr>
              <a:defRPr sz="1600"/>
            </a:lvl1pPr>
          </a:lstStyle>
          <a:p>
            <a:pPr lvl="0"/>
            <a:r>
              <a:rPr lang="en-US" dirty="0"/>
              <a:t>Text</a:t>
            </a:r>
          </a:p>
        </p:txBody>
      </p:sp>
    </p:spTree>
    <p:extLst>
      <p:ext uri="{BB962C8B-B14F-4D97-AF65-F5344CB8AC3E}">
        <p14:creationId xmlns:p14="http://schemas.microsoft.com/office/powerpoint/2010/main" val="2411629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Quote">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1587" y="2341"/>
            <a:ext cx="12191999" cy="685565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12922" y="2217521"/>
            <a:ext cx="10678332" cy="322760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p:nvPr>
        </p:nvSpPr>
        <p:spPr>
          <a:xfrm>
            <a:off x="1141706" y="2959895"/>
            <a:ext cx="9823964" cy="1996306"/>
          </a:xfrm>
        </p:spPr>
        <p:txBody>
          <a:bodyPr/>
          <a:lstStyle>
            <a:lvl1pPr marL="0" indent="0">
              <a:buNone/>
              <a:defRPr sz="2800" i="1"/>
            </a:lvl1pPr>
          </a:lstStyle>
          <a:p>
            <a:pPr lvl="0"/>
            <a:r>
              <a:rPr lang="en-US"/>
              <a:t>Click to edit Master text styles</a:t>
            </a:r>
          </a:p>
        </p:txBody>
      </p:sp>
      <p:sp>
        <p:nvSpPr>
          <p:cNvPr id="12" name="TextBox 5"/>
          <p:cNvSpPr txBox="1">
            <a:spLocks noChangeArrowheads="1"/>
          </p:cNvSpPr>
          <p:nvPr userDrawn="1"/>
        </p:nvSpPr>
        <p:spPr bwMode="auto">
          <a:xfrm>
            <a:off x="712922" y="1185937"/>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
        <p:nvSpPr>
          <p:cNvPr id="13" name="TextBox 6"/>
          <p:cNvSpPr txBox="1">
            <a:spLocks noChangeArrowheads="1"/>
          </p:cNvSpPr>
          <p:nvPr userDrawn="1"/>
        </p:nvSpPr>
        <p:spPr bwMode="auto">
          <a:xfrm>
            <a:off x="10232086" y="4266431"/>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766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2">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175" y="4386050"/>
            <a:ext cx="12188825" cy="2471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432255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bg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BE29C95A-C626-4A19-8838-2D5D605FF1E6}" type="datetime1">
              <a:rPr lang="en-US"/>
              <a:pPr>
                <a:defRPr/>
              </a:pPr>
              <a:t>11/23/2021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56E438D-5A73-4D44-BE81-3CF6CB835AD5}" type="slidenum">
              <a:rPr lang="en-US"/>
              <a:pPr>
                <a:defRPr/>
              </a:pPr>
              <a:t>‹#›</a:t>
            </a:fld>
            <a:endParaRPr lang="en-US" dirty="0"/>
          </a:p>
        </p:txBody>
      </p:sp>
    </p:spTree>
    <p:extLst>
      <p:ext uri="{BB962C8B-B14F-4D97-AF65-F5344CB8AC3E}">
        <p14:creationId xmlns:p14="http://schemas.microsoft.com/office/powerpoint/2010/main" val="2640460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11F078EC-C702-471F-9314-F76AC9F37F56}" type="datetime1">
              <a:rPr lang="en-US"/>
              <a:pPr>
                <a:defRPr/>
              </a:pPr>
              <a:t>11/23/2021</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2295FB6B-46AF-46AF-8C32-148BAA1F4B47}" type="slidenum">
              <a:rPr lang="en-US"/>
              <a:pPr>
                <a:defRPr/>
              </a:pPr>
              <a:t>‹#›</a:t>
            </a:fld>
            <a:endParaRPr lang="en-US"/>
          </a:p>
        </p:txBody>
      </p:sp>
    </p:spTree>
    <p:extLst>
      <p:ext uri="{BB962C8B-B14F-4D97-AF65-F5344CB8AC3E}">
        <p14:creationId xmlns:p14="http://schemas.microsoft.com/office/powerpoint/2010/main" val="3041125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02C2EEB1-C819-475F-9F34-024BDF46DB08}" type="datetime1">
              <a:rPr lang="en-US"/>
              <a:pPr>
                <a:defRPr/>
              </a:pPr>
              <a:t>11/23/2021</a:t>
            </a:fld>
            <a:endParaRPr lang="en-US"/>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F3802C8A-983D-4142-AA00-1A2733A7E9A3}" type="slidenum">
              <a:rPr lang="en-US"/>
              <a:pPr>
                <a:defRPr/>
              </a:pPr>
              <a:t>‹#›</a:t>
            </a:fld>
            <a:endParaRPr lang="en-US"/>
          </a:p>
        </p:txBody>
      </p:sp>
    </p:spTree>
    <p:extLst>
      <p:ext uri="{BB962C8B-B14F-4D97-AF65-F5344CB8AC3E}">
        <p14:creationId xmlns:p14="http://schemas.microsoft.com/office/powerpoint/2010/main" val="1549238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ext Steps">
    <p:spTree>
      <p:nvGrpSpPr>
        <p:cNvPr id="1" name=""/>
        <p:cNvGrpSpPr/>
        <p:nvPr/>
      </p:nvGrpSpPr>
      <p:grpSpPr>
        <a:xfrm>
          <a:off x="0" y="0"/>
          <a:ext cx="0" cy="0"/>
          <a:chOff x="0" y="0"/>
          <a:chExt cx="0" cy="0"/>
        </a:xfrm>
      </p:grpSpPr>
      <p:sp>
        <p:nvSpPr>
          <p:cNvPr id="5" name="Rectangle 4"/>
          <p:cNvSpPr/>
          <p:nvPr userDrawn="1"/>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91332" y="1280159"/>
            <a:ext cx="3200400" cy="2286000"/>
          </a:xfrm>
        </p:spPr>
        <p:txBody>
          <a:bodyPr/>
          <a:lstStyle>
            <a:lvl1pPr>
              <a:defRPr sz="3600" b="0">
                <a:solidFill>
                  <a:srgbClr val="FFFFFF"/>
                </a:solidFill>
              </a:defRPr>
            </a:lvl1pPr>
          </a:lstStyle>
          <a:p>
            <a:r>
              <a:rPr lang="en-US" dirty="0"/>
              <a:t>Title</a:t>
            </a:r>
          </a:p>
        </p:txBody>
      </p:sp>
      <p:sp>
        <p:nvSpPr>
          <p:cNvPr id="3" name="Content Placeholder 2"/>
          <p:cNvSpPr>
            <a:spLocks noGrp="1"/>
          </p:cNvSpPr>
          <p:nvPr>
            <p:ph idx="1" hasCustomPrompt="1"/>
          </p:nvPr>
        </p:nvSpPr>
        <p:spPr>
          <a:xfrm>
            <a:off x="4800600" y="1417320"/>
            <a:ext cx="6492240" cy="4572000"/>
          </a:xfrm>
        </p:spPr>
        <p:txBody>
          <a:bodyPr/>
          <a:lstStyle>
            <a:lvl1pPr marL="628650" indent="-571500">
              <a:buFont typeface="Wingdings" panose="05000000000000000000" pitchFamily="2" charset="2"/>
              <a:buChar char="q"/>
              <a:defRPr sz="4000" baseline="0"/>
            </a:lvl1pPr>
          </a:lstStyle>
          <a:p>
            <a:pPr lvl="0"/>
            <a:r>
              <a:rPr lang="en-US" dirty="0"/>
              <a:t>Item 1</a:t>
            </a:r>
          </a:p>
          <a:p>
            <a:pPr lvl="0"/>
            <a:r>
              <a:rPr lang="en-US" dirty="0"/>
              <a:t>Item 2</a:t>
            </a:r>
          </a:p>
          <a:p>
            <a:pPr lvl="0"/>
            <a:r>
              <a:rPr lang="en-US" dirty="0"/>
              <a:t>Item 3</a:t>
            </a:r>
          </a:p>
          <a:p>
            <a:pPr lvl="0"/>
            <a:r>
              <a:rPr lang="en-US" dirty="0"/>
              <a:t>Item 4</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02C2EEB1-C819-475F-9F34-024BDF46DB08}" type="datetime1">
              <a:rPr lang="en-US"/>
              <a:pPr>
                <a:defRPr/>
              </a:pPr>
              <a:t>11/23/2021</a:t>
            </a:fld>
            <a:endParaRPr lang="en-US"/>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F3802C8A-983D-4142-AA00-1A2733A7E9A3}" type="slidenum">
              <a:rPr lang="en-US"/>
              <a:pPr>
                <a:defRPr/>
              </a:pPr>
              <a:t>‹#›</a:t>
            </a:fld>
            <a:endParaRPr lang="en-US"/>
          </a:p>
        </p:txBody>
      </p:sp>
    </p:spTree>
    <p:extLst>
      <p:ext uri="{BB962C8B-B14F-4D97-AF65-F5344CB8AC3E}">
        <p14:creationId xmlns:p14="http://schemas.microsoft.com/office/powerpoint/2010/main" val="395385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26E49371-8E09-4EA8-BB96-C53E62AC9399}" type="datetime1">
              <a:rPr lang="en-US"/>
              <a:pPr>
                <a:defRPr/>
              </a:pPr>
              <a:t>11/23/2021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6048EC6-73B1-4F84-A43E-7FDE6F727F55}" type="slidenum">
              <a:rPr lang="en-US"/>
              <a:pPr>
                <a:defRPr/>
              </a:pPr>
              <a:t>‹#›</a:t>
            </a:fld>
            <a:endParaRPr lang="en-US"/>
          </a:p>
        </p:txBody>
      </p:sp>
    </p:spTree>
    <p:extLst>
      <p:ext uri="{BB962C8B-B14F-4D97-AF65-F5344CB8AC3E}">
        <p14:creationId xmlns:p14="http://schemas.microsoft.com/office/powerpoint/2010/main" val="3400405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603BC7D9-138D-4DDC-A468-3AA36A164C89}"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A4955E-3D47-460A-B696-C9D5EAFE4D23}" type="slidenum">
              <a:rPr lang="en-US"/>
              <a:pPr>
                <a:defRPr/>
              </a:pPr>
              <a:t>‹#›</a:t>
            </a:fld>
            <a:endParaRPr lang="en-US"/>
          </a:p>
        </p:txBody>
      </p:sp>
      <p:cxnSp>
        <p:nvCxnSpPr>
          <p:cNvPr id="9" name="Straight Connector 8"/>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80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sp>
        <p:nvSpPr>
          <p:cNvPr id="17" name="Rectangle 16"/>
          <p:cNvSpPr/>
          <p:nvPr userDrawn="1"/>
        </p:nvSpPr>
        <p:spPr>
          <a:xfrm>
            <a:off x="1" y="1"/>
            <a:ext cx="6525928" cy="5717893"/>
          </a:xfrm>
          <a:prstGeom prst="rect">
            <a:avLst/>
          </a:prstGeom>
          <a:solidFill>
            <a:srgbClr val="F5E4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pic>
        <p:nvPicPr>
          <p:cNvPr id="5"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hasCustomPrompt="1"/>
          </p:nvPr>
        </p:nvSpPr>
        <p:spPr>
          <a:xfrm>
            <a:off x="6687853" y="5046375"/>
            <a:ext cx="5251893" cy="529951"/>
          </a:xfrm>
        </p:spPr>
        <p:txBody>
          <a:bodyPr>
            <a:noAutofit/>
          </a:bodyPr>
          <a:lstStyle>
            <a:lvl1pPr algn="ctr">
              <a:defRPr sz="2400">
                <a:latin typeface="+mn-lt"/>
              </a:defRPr>
            </a:lvl1pPr>
          </a:lstStyle>
          <a:p>
            <a:r>
              <a:rPr lang="en-US" dirty="0"/>
              <a:t>CLICK TO EDIT MASTER TITLE STYLE</a:t>
            </a:r>
          </a:p>
        </p:txBody>
      </p:sp>
      <p:sp>
        <p:nvSpPr>
          <p:cNvPr id="6" name="Date Placeholder 3"/>
          <p:cNvSpPr>
            <a:spLocks noGrp="1"/>
          </p:cNvSpPr>
          <p:nvPr>
            <p:ph type="dt" sz="half" idx="10"/>
          </p:nvPr>
        </p:nvSpPr>
        <p:spPr/>
        <p:txBody>
          <a:bodyPr/>
          <a:lstStyle>
            <a:lvl1pPr>
              <a:defRPr/>
            </a:lvl1pPr>
          </a:lstStyle>
          <a:p>
            <a:pPr>
              <a:defRPr/>
            </a:pPr>
            <a:fld id="{7396E04D-E022-4AFD-B540-AF25D4C0C908}"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B48B19-0847-46F8-AC14-8E61D97A4253}" type="slidenum">
              <a:rPr lang="en-US"/>
              <a:pPr>
                <a:defRPr/>
              </a:pPr>
              <a:t>‹#›</a:t>
            </a:fld>
            <a:endParaRPr lang="en-US"/>
          </a:p>
        </p:txBody>
      </p:sp>
      <p:sp>
        <p:nvSpPr>
          <p:cNvPr id="12" name="Picture Placeholder 11"/>
          <p:cNvSpPr>
            <a:spLocks noGrp="1"/>
          </p:cNvSpPr>
          <p:nvPr>
            <p:ph type="pic" sz="quarter" idx="13"/>
          </p:nvPr>
        </p:nvSpPr>
        <p:spPr>
          <a:xfrm>
            <a:off x="952058" y="1049155"/>
            <a:ext cx="5236460" cy="4197174"/>
          </a:xfrm>
        </p:spPr>
        <p:txBody>
          <a:bodyPr/>
          <a:lstStyle>
            <a:lvl1pPr marL="0" indent="0">
              <a:buNone/>
              <a:defRPr/>
            </a:lvl1pPr>
          </a:lstStyle>
          <a:p>
            <a:endParaRPr lang="en-US" dirty="0"/>
          </a:p>
        </p:txBody>
      </p:sp>
      <p:sp>
        <p:nvSpPr>
          <p:cNvPr id="16" name="Text Placeholder 15"/>
          <p:cNvSpPr>
            <a:spLocks noGrp="1"/>
          </p:cNvSpPr>
          <p:nvPr>
            <p:ph type="body" sz="quarter" idx="14" hasCustomPrompt="1"/>
          </p:nvPr>
        </p:nvSpPr>
        <p:spPr>
          <a:xfrm>
            <a:off x="7459377" y="1688477"/>
            <a:ext cx="4099912" cy="2792413"/>
          </a:xfrm>
        </p:spPr>
        <p:txBody>
          <a:bodyPr anchor="ctr"/>
          <a:lstStyle>
            <a:lvl1pPr marL="0" indent="0">
              <a:buNone/>
              <a:defRPr sz="2800" i="1" baseline="0">
                <a:solidFill>
                  <a:schemeClr val="accent4">
                    <a:lumMod val="75000"/>
                  </a:schemeClr>
                </a:solidFill>
              </a:defRPr>
            </a:lvl1pPr>
          </a:lstStyle>
          <a:p>
            <a:pPr lvl="0"/>
            <a:r>
              <a:rPr lang="en-US" dirty="0"/>
              <a:t>Quote or key text here</a:t>
            </a:r>
          </a:p>
        </p:txBody>
      </p:sp>
      <p:sp>
        <p:nvSpPr>
          <p:cNvPr id="18" name="TextBox 5"/>
          <p:cNvSpPr txBox="1">
            <a:spLocks noChangeArrowheads="1"/>
          </p:cNvSpPr>
          <p:nvPr userDrawn="1"/>
        </p:nvSpPr>
        <p:spPr bwMode="auto">
          <a:xfrm>
            <a:off x="6687853" y="614437"/>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
        <p:nvSpPr>
          <p:cNvPr id="19" name="TextBox 6"/>
          <p:cNvSpPr txBox="1">
            <a:spLocks noChangeArrowheads="1"/>
          </p:cNvSpPr>
          <p:nvPr userDrawn="1"/>
        </p:nvSpPr>
        <p:spPr bwMode="auto">
          <a:xfrm>
            <a:off x="10949689" y="3454901"/>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6504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396E04D-E022-4AFD-B540-AF25D4C0C908}"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B48B19-0847-46F8-AC14-8E61D97A4253}" type="slidenum">
              <a:rPr lang="en-US"/>
              <a:pPr>
                <a:defRPr/>
              </a:pPr>
              <a:t>‹#›</a:t>
            </a:fld>
            <a:endParaRPr lang="en-US"/>
          </a:p>
        </p:txBody>
      </p:sp>
      <p:cxnSp>
        <p:nvCxnSpPr>
          <p:cNvPr id="10" name="Straight Connector 9"/>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492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7626D71A-C289-444F-A26F-190A7508D1EB}" type="datetime1">
              <a:rPr lang="en-US"/>
              <a:pPr>
                <a:defRPr/>
              </a:pPr>
              <a:t>11/23/2021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17DC4AC-6F22-43E7-96C5-4362E981E74C}" type="slidenum">
              <a:rPr lang="en-US"/>
              <a:pPr>
                <a:defRPr/>
              </a:pPr>
              <a:t>‹#›</a:t>
            </a:fld>
            <a:endParaRPr lang="en-US"/>
          </a:p>
        </p:txBody>
      </p:sp>
      <p:cxnSp>
        <p:nvCxnSpPr>
          <p:cNvPr id="12" name="Straight Connector 11"/>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070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 Three items">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1097279" y="286603"/>
            <a:ext cx="10115233"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p:txBody>
          <a:bodyPr/>
          <a:lstStyle>
            <a:lvl1pPr>
              <a:defRPr/>
            </a:lvl1pPr>
          </a:lstStyle>
          <a:p>
            <a:pPr>
              <a:defRPr/>
            </a:pPr>
            <a:fld id="{7626D71A-C289-444F-A26F-190A7508D1EB}" type="datetime1">
              <a:rPr lang="en-US"/>
              <a:pPr>
                <a:defRPr/>
              </a:pPr>
              <a:t>11/23/2021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17DC4AC-6F22-43E7-96C5-4362E981E74C}" type="slidenum">
              <a:rPr lang="en-US"/>
              <a:pPr>
                <a:defRPr/>
              </a:pPr>
              <a:t>‹#›</a:t>
            </a:fld>
            <a:endParaRPr lang="en-US"/>
          </a:p>
        </p:txBody>
      </p:sp>
      <p:sp>
        <p:nvSpPr>
          <p:cNvPr id="28" name="Text Placeholder 2"/>
          <p:cNvSpPr>
            <a:spLocks noGrp="1"/>
          </p:cNvSpPr>
          <p:nvPr>
            <p:ph type="body" idx="13"/>
          </p:nvPr>
        </p:nvSpPr>
        <p:spPr>
          <a:xfrm>
            <a:off x="4522270"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Content Placeholder 3"/>
          <p:cNvSpPr>
            <a:spLocks noGrp="1"/>
          </p:cNvSpPr>
          <p:nvPr>
            <p:ph sz="half" idx="14"/>
          </p:nvPr>
        </p:nvSpPr>
        <p:spPr>
          <a:xfrm>
            <a:off x="4522270"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
          <p:cNvSpPr>
            <a:spLocks noGrp="1"/>
          </p:cNvSpPr>
          <p:nvPr>
            <p:ph type="body" idx="15"/>
          </p:nvPr>
        </p:nvSpPr>
        <p:spPr>
          <a:xfrm>
            <a:off x="7939924"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Content Placeholder 3"/>
          <p:cNvSpPr>
            <a:spLocks noGrp="1"/>
          </p:cNvSpPr>
          <p:nvPr>
            <p:ph sz="half" idx="16"/>
          </p:nvPr>
        </p:nvSpPr>
        <p:spPr>
          <a:xfrm>
            <a:off x="7939924"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2" name="Straight Connector 31"/>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1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2320290" y="1906588"/>
            <a:ext cx="7749540" cy="3921125"/>
          </a:xfrm>
        </p:spPr>
        <p:txBody>
          <a:bodyPr/>
          <a:lstStyle/>
          <a:p>
            <a:endParaRPr lang="en-US"/>
          </a:p>
        </p:txBody>
      </p:sp>
    </p:spTree>
    <p:extLst>
      <p:ext uri="{BB962C8B-B14F-4D97-AF65-F5344CB8AC3E}">
        <p14:creationId xmlns:p14="http://schemas.microsoft.com/office/powerpoint/2010/main" val="286350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603BC7D9-138D-4DDC-A468-3AA36A164C89}"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A4955E-3D47-460A-B696-C9D5EAFE4D23}" type="slidenum">
              <a:rPr lang="en-US"/>
              <a:pPr>
                <a:defRPr/>
              </a:pPr>
              <a:t>‹#›</a:t>
            </a:fld>
            <a:endParaRPr lang="en-US"/>
          </a:p>
        </p:txBody>
      </p:sp>
      <p:cxnSp>
        <p:nvCxnSpPr>
          <p:cNvPr id="9" name="Straight Connector 8"/>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hoto, and Caption">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1096963" y="1906588"/>
            <a:ext cx="7412037" cy="3921125"/>
          </a:xfrm>
        </p:spPr>
        <p:txBody>
          <a:bodyPr/>
          <a:lstStyle/>
          <a:p>
            <a:endParaRPr lang="en-US"/>
          </a:p>
        </p:txBody>
      </p:sp>
      <p:sp>
        <p:nvSpPr>
          <p:cNvPr id="10" name="Text Placeholder 9"/>
          <p:cNvSpPr>
            <a:spLocks noGrp="1"/>
          </p:cNvSpPr>
          <p:nvPr>
            <p:ph type="body" sz="quarter" idx="14" hasCustomPrompt="1"/>
          </p:nvPr>
        </p:nvSpPr>
        <p:spPr>
          <a:xfrm>
            <a:off x="8778875" y="1897063"/>
            <a:ext cx="2376488" cy="2549525"/>
          </a:xfrm>
        </p:spPr>
        <p:txBody>
          <a:bodyPr/>
          <a:lstStyle>
            <a:lvl1pPr marL="0" indent="0">
              <a:buNone/>
              <a:defRPr sz="18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Tree>
    <p:extLst>
      <p:ext uri="{BB962C8B-B14F-4D97-AF65-F5344CB8AC3E}">
        <p14:creationId xmlns:p14="http://schemas.microsoft.com/office/powerpoint/2010/main" val="3475600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2 Photos, Captions 2">
    <p:spTree>
      <p:nvGrpSpPr>
        <p:cNvPr id="1" name=""/>
        <p:cNvGrpSpPr/>
        <p:nvPr/>
      </p:nvGrpSpPr>
      <p:grpSpPr>
        <a:xfrm>
          <a:off x="0" y="0"/>
          <a:ext cx="0" cy="0"/>
          <a:chOff x="0" y="0"/>
          <a:chExt cx="0" cy="0"/>
        </a:xfrm>
      </p:grpSpPr>
      <p:sp>
        <p:nvSpPr>
          <p:cNvPr id="11" name="Picture Placeholder 8"/>
          <p:cNvSpPr>
            <a:spLocks noGrp="1"/>
          </p:cNvSpPr>
          <p:nvPr>
            <p:ph type="pic" sz="quarter" idx="15"/>
          </p:nvPr>
        </p:nvSpPr>
        <p:spPr>
          <a:xfrm>
            <a:off x="6263006" y="1906588"/>
            <a:ext cx="4949507" cy="3191193"/>
          </a:xfrm>
        </p:spPr>
        <p:txBody>
          <a:bodyPr/>
          <a:lstStyle/>
          <a:p>
            <a:endParaRPr lang="en-US" dirty="0"/>
          </a:p>
        </p:txBody>
      </p:sp>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1096963" y="1906589"/>
            <a:ext cx="4949507" cy="3191192"/>
          </a:xfrm>
        </p:spPr>
        <p:txBody>
          <a:bodyPr/>
          <a:lstStyle/>
          <a:p>
            <a:endParaRPr lang="en-US"/>
          </a:p>
        </p:txBody>
      </p:sp>
      <p:sp>
        <p:nvSpPr>
          <p:cNvPr id="10" name="Text Placeholder 9"/>
          <p:cNvSpPr>
            <a:spLocks noGrp="1"/>
          </p:cNvSpPr>
          <p:nvPr>
            <p:ph type="body" sz="quarter" idx="14" hasCustomPrompt="1"/>
          </p:nvPr>
        </p:nvSpPr>
        <p:spPr>
          <a:xfrm>
            <a:off x="6263005" y="5143501"/>
            <a:ext cx="3990657" cy="539669"/>
          </a:xfrm>
        </p:spPr>
        <p:txBody>
          <a:bodyPr/>
          <a:lstStyle>
            <a:lvl1pPr marL="0" indent="0">
              <a:buNone/>
              <a:defRPr sz="16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
        <p:nvSpPr>
          <p:cNvPr id="12" name="Text Placeholder 9"/>
          <p:cNvSpPr>
            <a:spLocks noGrp="1"/>
          </p:cNvSpPr>
          <p:nvPr>
            <p:ph type="body" sz="quarter" idx="16" hasCustomPrompt="1"/>
          </p:nvPr>
        </p:nvSpPr>
        <p:spPr>
          <a:xfrm>
            <a:off x="1096963" y="5145724"/>
            <a:ext cx="4949507" cy="537446"/>
          </a:xfrm>
        </p:spPr>
        <p:txBody>
          <a:bodyPr/>
          <a:lstStyle>
            <a:lvl1pPr marL="0" indent="0">
              <a:buNone/>
              <a:defRPr sz="16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Tree>
    <p:extLst>
      <p:ext uri="{BB962C8B-B14F-4D97-AF65-F5344CB8AC3E}">
        <p14:creationId xmlns:p14="http://schemas.microsoft.com/office/powerpoint/2010/main" val="3103935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ings to Consider">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a:lvl1pPr>
          </a:lstStyle>
          <a:p>
            <a:r>
              <a:rPr lang="en-US" dirty="0"/>
              <a:t>Title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ight Bracket 8"/>
          <p:cNvSpPr/>
          <p:nvPr userDrawn="1"/>
        </p:nvSpPr>
        <p:spPr>
          <a:xfrm flipH="1">
            <a:off x="7809096" y="2106984"/>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9940" name="Picture 4" descr="Premium Vector | Light bulb icon"/>
          <p:cNvPicPr>
            <a:picLocks noChangeAspect="1" noChangeArrowheads="1"/>
          </p:cNvPicPr>
          <p:nvPr userDrawn="1"/>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8492" t="6583" r="8380" b="12046"/>
          <a:stretch/>
        </p:blipFill>
        <p:spPr bwMode="auto">
          <a:xfrm>
            <a:off x="5257800" y="2703749"/>
            <a:ext cx="1623060" cy="1588770"/>
          </a:xfrm>
          <a:prstGeom prst="ellipse">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a:endCxn id="9" idx="2"/>
          </p:cNvCxnSpPr>
          <p:nvPr userDrawn="1"/>
        </p:nvCxnSpPr>
        <p:spPr>
          <a:xfrm flipV="1">
            <a:off x="7052310" y="2713977"/>
            <a:ext cx="756786" cy="366645"/>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8" name="Right Bracket 17"/>
          <p:cNvSpPr/>
          <p:nvPr userDrawn="1"/>
        </p:nvSpPr>
        <p:spPr>
          <a:xfrm flipH="1">
            <a:off x="7809096" y="3867205"/>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a:endCxn id="18" idx="2"/>
          </p:cNvCxnSpPr>
          <p:nvPr userDrawn="1"/>
        </p:nvCxnSpPr>
        <p:spPr>
          <a:xfrm>
            <a:off x="7052310" y="3927962"/>
            <a:ext cx="756786" cy="546236"/>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7" idx="2"/>
          </p:cNvCxnSpPr>
          <p:nvPr userDrawn="1"/>
        </p:nvCxnSpPr>
        <p:spPr>
          <a:xfrm flipV="1">
            <a:off x="4300128" y="4052383"/>
            <a:ext cx="902304" cy="417913"/>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7" name="Right Bracket 26"/>
          <p:cNvSpPr/>
          <p:nvPr userDrawn="1"/>
        </p:nvSpPr>
        <p:spPr>
          <a:xfrm>
            <a:off x="3983355" y="3867205"/>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p:cNvSpPr/>
          <p:nvPr userDrawn="1"/>
        </p:nvSpPr>
        <p:spPr>
          <a:xfrm flipH="1">
            <a:off x="573774" y="3867205"/>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a:stCxn id="33" idx="2"/>
          </p:cNvCxnSpPr>
          <p:nvPr userDrawn="1"/>
        </p:nvCxnSpPr>
        <p:spPr>
          <a:xfrm>
            <a:off x="4389462" y="2710075"/>
            <a:ext cx="756786" cy="370547"/>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3" name="Right Bracket 32"/>
          <p:cNvSpPr/>
          <p:nvPr userDrawn="1"/>
        </p:nvSpPr>
        <p:spPr>
          <a:xfrm>
            <a:off x="4072689" y="2106984"/>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ket 33"/>
          <p:cNvSpPr/>
          <p:nvPr userDrawn="1"/>
        </p:nvSpPr>
        <p:spPr>
          <a:xfrm flipH="1">
            <a:off x="573774" y="2106984"/>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ket 35"/>
          <p:cNvSpPr/>
          <p:nvPr userDrawn="1"/>
        </p:nvSpPr>
        <p:spPr>
          <a:xfrm>
            <a:off x="11307967" y="2100658"/>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ket 36"/>
          <p:cNvSpPr/>
          <p:nvPr userDrawn="1"/>
        </p:nvSpPr>
        <p:spPr>
          <a:xfrm>
            <a:off x="11307967" y="3854529"/>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 Placeholder 38"/>
          <p:cNvSpPr>
            <a:spLocks noGrp="1"/>
          </p:cNvSpPr>
          <p:nvPr>
            <p:ph type="body" sz="quarter" idx="13" hasCustomPrompt="1"/>
          </p:nvPr>
        </p:nvSpPr>
        <p:spPr>
          <a:xfrm>
            <a:off x="811398" y="2183130"/>
            <a:ext cx="3340439" cy="1006158"/>
          </a:xfrm>
        </p:spPr>
        <p:txBody>
          <a:bodyPr/>
          <a:lstStyle>
            <a:lvl1pPr marL="0" indent="0">
              <a:buNone/>
              <a:defRPr/>
            </a:lvl1pPr>
          </a:lstStyle>
          <a:p>
            <a:pPr lvl="0"/>
            <a:r>
              <a:rPr lang="en-US" dirty="0"/>
              <a:t>Text</a:t>
            </a:r>
          </a:p>
        </p:txBody>
      </p:sp>
      <p:sp>
        <p:nvSpPr>
          <p:cNvPr id="42" name="Text Placeholder 38"/>
          <p:cNvSpPr>
            <a:spLocks noGrp="1"/>
          </p:cNvSpPr>
          <p:nvPr>
            <p:ph type="body" sz="quarter" idx="14" hasCustomPrompt="1"/>
          </p:nvPr>
        </p:nvSpPr>
        <p:spPr>
          <a:xfrm>
            <a:off x="722108" y="3949936"/>
            <a:ext cx="3340439" cy="1006158"/>
          </a:xfrm>
        </p:spPr>
        <p:txBody>
          <a:bodyPr/>
          <a:lstStyle>
            <a:lvl1pPr marL="0" indent="0">
              <a:buNone/>
              <a:defRPr/>
            </a:lvl1pPr>
          </a:lstStyle>
          <a:p>
            <a:pPr lvl="0"/>
            <a:r>
              <a:rPr lang="en-US" dirty="0"/>
              <a:t>Text</a:t>
            </a:r>
          </a:p>
        </p:txBody>
      </p:sp>
      <p:sp>
        <p:nvSpPr>
          <p:cNvPr id="43" name="Text Placeholder 38"/>
          <p:cNvSpPr>
            <a:spLocks noGrp="1"/>
          </p:cNvSpPr>
          <p:nvPr>
            <p:ph type="body" sz="quarter" idx="15" hasCustomPrompt="1"/>
          </p:nvPr>
        </p:nvSpPr>
        <p:spPr>
          <a:xfrm>
            <a:off x="8029276" y="2200189"/>
            <a:ext cx="3340439" cy="1006158"/>
          </a:xfrm>
          <a:ln>
            <a:noFill/>
          </a:ln>
        </p:spPr>
        <p:txBody>
          <a:bodyPr/>
          <a:lstStyle>
            <a:lvl1pPr marL="0" indent="0">
              <a:buNone/>
              <a:defRPr/>
            </a:lvl1pPr>
          </a:lstStyle>
          <a:p>
            <a:pPr lvl="0"/>
            <a:r>
              <a:rPr lang="en-US" dirty="0"/>
              <a:t>Text</a:t>
            </a:r>
          </a:p>
        </p:txBody>
      </p:sp>
      <p:sp>
        <p:nvSpPr>
          <p:cNvPr id="44" name="Text Placeholder 38"/>
          <p:cNvSpPr>
            <a:spLocks noGrp="1"/>
          </p:cNvSpPr>
          <p:nvPr>
            <p:ph type="body" sz="quarter" idx="16" hasCustomPrompt="1"/>
          </p:nvPr>
        </p:nvSpPr>
        <p:spPr>
          <a:xfrm>
            <a:off x="8046720" y="3949936"/>
            <a:ext cx="3340439" cy="1006158"/>
          </a:xfrm>
        </p:spPr>
        <p:txBody>
          <a:bodyPr/>
          <a:lstStyle>
            <a:lvl1pPr marL="0" indent="0">
              <a:buNone/>
              <a:defRPr/>
            </a:lvl1pPr>
          </a:lstStyle>
          <a:p>
            <a:pPr lvl="0"/>
            <a:r>
              <a:rPr lang="en-US" dirty="0"/>
              <a:t>Text</a:t>
            </a:r>
          </a:p>
        </p:txBody>
      </p:sp>
    </p:spTree>
    <p:extLst>
      <p:ext uri="{BB962C8B-B14F-4D97-AF65-F5344CB8AC3E}">
        <p14:creationId xmlns:p14="http://schemas.microsoft.com/office/powerpoint/2010/main" val="485453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ll Time!">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baseline="0"/>
            </a:lvl1pPr>
          </a:lstStyle>
          <a:p>
            <a:r>
              <a:rPr lang="en-US" dirty="0"/>
              <a:t>Title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Oval Callout 6"/>
          <p:cNvSpPr/>
          <p:nvPr userDrawn="1"/>
        </p:nvSpPr>
        <p:spPr>
          <a:xfrm>
            <a:off x="693019" y="2077297"/>
            <a:ext cx="3955984" cy="3027254"/>
          </a:xfrm>
          <a:prstGeom prst="wedgeEllipseCallout">
            <a:avLst>
              <a:gd name="adj1" fmla="val 55966"/>
              <a:gd name="adj2" fmla="val 44789"/>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hasCustomPrompt="1"/>
          </p:nvPr>
        </p:nvSpPr>
        <p:spPr>
          <a:xfrm>
            <a:off x="1511300" y="2859088"/>
            <a:ext cx="2319338" cy="1462087"/>
          </a:xfrm>
        </p:spPr>
        <p:txBody>
          <a:bodyPr/>
          <a:lstStyle>
            <a:lvl1pPr marL="0" indent="0">
              <a:buNone/>
              <a:defRPr baseline="0">
                <a:solidFill>
                  <a:schemeClr val="tx1"/>
                </a:solidFill>
              </a:defRPr>
            </a:lvl1pPr>
          </a:lstStyle>
          <a:p>
            <a:pPr lvl="0"/>
            <a:r>
              <a:rPr lang="en-US" dirty="0"/>
              <a:t>Instructions for the </a:t>
            </a:r>
            <a:r>
              <a:rPr lang="en-US" dirty="0" err="1"/>
              <a:t>menti</a:t>
            </a:r>
            <a:r>
              <a:rPr lang="en-US" dirty="0"/>
              <a:t>/chat/poll</a:t>
            </a:r>
          </a:p>
        </p:txBody>
      </p:sp>
      <p:sp>
        <p:nvSpPr>
          <p:cNvPr id="12" name="Text Placeholder 11"/>
          <p:cNvSpPr>
            <a:spLocks noGrp="1"/>
          </p:cNvSpPr>
          <p:nvPr>
            <p:ph type="body" sz="quarter" idx="14" hasCustomPrompt="1"/>
          </p:nvPr>
        </p:nvSpPr>
        <p:spPr>
          <a:xfrm>
            <a:off x="5982827" y="2319338"/>
            <a:ext cx="5052345" cy="2876550"/>
          </a:xfrm>
        </p:spPr>
        <p:txBody>
          <a:bodyPr/>
          <a:lstStyle>
            <a:lvl1pPr marL="0" indent="0">
              <a:buNone/>
              <a:defRPr sz="2400" baseline="0">
                <a:solidFill>
                  <a:schemeClr val="accent4">
                    <a:lumMod val="75000"/>
                  </a:schemeClr>
                </a:solidFill>
              </a:defRPr>
            </a:lvl1pPr>
          </a:lstStyle>
          <a:p>
            <a:pPr lvl="0"/>
            <a:r>
              <a:rPr lang="en-US" dirty="0"/>
              <a:t>Poll/Chat/</a:t>
            </a:r>
            <a:r>
              <a:rPr lang="en-US" dirty="0" err="1"/>
              <a:t>Menti</a:t>
            </a:r>
            <a:r>
              <a:rPr lang="en-US" dirty="0"/>
              <a:t> Question</a:t>
            </a:r>
          </a:p>
        </p:txBody>
      </p:sp>
    </p:spTree>
    <p:extLst>
      <p:ext uri="{BB962C8B-B14F-4D97-AF65-F5344CB8AC3E}">
        <p14:creationId xmlns:p14="http://schemas.microsoft.com/office/powerpoint/2010/main" val="3552814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oxes and Titles">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780925" y="1849437"/>
            <a:ext cx="3657600" cy="1692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920414" y="3675724"/>
            <a:ext cx="3657600" cy="1692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11781" y="3669490"/>
            <a:ext cx="3657600" cy="16922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120314" y="1849437"/>
            <a:ext cx="3657600" cy="16922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019425" y="3373437"/>
            <a:ext cx="609600" cy="5640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611603" y="3382499"/>
            <a:ext cx="609600" cy="5640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7194" y="3364690"/>
            <a:ext cx="609600" cy="5640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815514" y="3373437"/>
            <a:ext cx="609600" cy="5640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659106" y="1925637"/>
            <a:ext cx="2748213" cy="4230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949113" y="3751285"/>
            <a:ext cx="2748213" cy="4230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907758" y="3745690"/>
            <a:ext cx="2748213" cy="4230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153025" y="1925637"/>
            <a:ext cx="2748213" cy="4230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3" hasCustomPrompt="1"/>
          </p:nvPr>
        </p:nvSpPr>
        <p:spPr>
          <a:xfrm>
            <a:off x="1808999" y="1925637"/>
            <a:ext cx="2274770" cy="389996"/>
          </a:xfrm>
        </p:spPr>
        <p:txBody>
          <a:bodyPr/>
          <a:lstStyle>
            <a:lvl1pPr marL="0" indent="0">
              <a:buNone/>
              <a:defRPr>
                <a:solidFill>
                  <a:schemeClr val="bg1"/>
                </a:solidFill>
              </a:defRPr>
            </a:lvl1pPr>
          </a:lstStyle>
          <a:p>
            <a:pPr lvl="0"/>
            <a:r>
              <a:rPr lang="en-US" dirty="0"/>
              <a:t>Title</a:t>
            </a:r>
          </a:p>
        </p:txBody>
      </p:sp>
      <p:sp>
        <p:nvSpPr>
          <p:cNvPr id="22" name="Text Placeholder 20"/>
          <p:cNvSpPr>
            <a:spLocks noGrp="1"/>
          </p:cNvSpPr>
          <p:nvPr>
            <p:ph type="body" sz="quarter" idx="14" hasCustomPrompt="1"/>
          </p:nvPr>
        </p:nvSpPr>
        <p:spPr>
          <a:xfrm>
            <a:off x="1011781" y="3795697"/>
            <a:ext cx="2274770" cy="389996"/>
          </a:xfrm>
        </p:spPr>
        <p:txBody>
          <a:bodyPr/>
          <a:lstStyle>
            <a:lvl1pPr marL="0" indent="0">
              <a:buNone/>
              <a:defRPr>
                <a:solidFill>
                  <a:schemeClr val="tx1"/>
                </a:solidFill>
              </a:defRPr>
            </a:lvl1pPr>
          </a:lstStyle>
          <a:p>
            <a:pPr lvl="0"/>
            <a:r>
              <a:rPr lang="en-US" dirty="0"/>
              <a:t>Title</a:t>
            </a:r>
          </a:p>
        </p:txBody>
      </p:sp>
      <p:sp>
        <p:nvSpPr>
          <p:cNvPr id="23" name="Text Placeholder 20"/>
          <p:cNvSpPr>
            <a:spLocks noGrp="1"/>
          </p:cNvSpPr>
          <p:nvPr>
            <p:ph type="body" sz="quarter" idx="15" hasCustomPrompt="1"/>
          </p:nvPr>
        </p:nvSpPr>
        <p:spPr>
          <a:xfrm>
            <a:off x="8052663" y="3792535"/>
            <a:ext cx="2274770" cy="389996"/>
          </a:xfrm>
        </p:spPr>
        <p:txBody>
          <a:bodyPr/>
          <a:lstStyle>
            <a:lvl1pPr marL="0" indent="0">
              <a:buNone/>
              <a:defRPr>
                <a:solidFill>
                  <a:schemeClr val="bg1"/>
                </a:solidFill>
              </a:defRPr>
            </a:lvl1pPr>
          </a:lstStyle>
          <a:p>
            <a:pPr lvl="0"/>
            <a:r>
              <a:rPr lang="en-US" dirty="0"/>
              <a:t>Title</a:t>
            </a:r>
          </a:p>
        </p:txBody>
      </p:sp>
      <p:sp>
        <p:nvSpPr>
          <p:cNvPr id="24" name="Text Placeholder 20"/>
          <p:cNvSpPr>
            <a:spLocks noGrp="1"/>
          </p:cNvSpPr>
          <p:nvPr>
            <p:ph type="body" sz="quarter" idx="16" hasCustomPrompt="1"/>
          </p:nvPr>
        </p:nvSpPr>
        <p:spPr>
          <a:xfrm>
            <a:off x="7341119" y="1960827"/>
            <a:ext cx="2274770" cy="389996"/>
          </a:xfrm>
        </p:spPr>
        <p:txBody>
          <a:bodyPr/>
          <a:lstStyle>
            <a:lvl1pPr marL="0" indent="0">
              <a:buNone/>
              <a:defRPr>
                <a:solidFill>
                  <a:schemeClr val="tx1"/>
                </a:solidFill>
              </a:defRPr>
            </a:lvl1pPr>
          </a:lstStyle>
          <a:p>
            <a:pPr lvl="0"/>
            <a:r>
              <a:rPr lang="en-US" dirty="0"/>
              <a:t>Title</a:t>
            </a:r>
          </a:p>
        </p:txBody>
      </p:sp>
      <p:sp>
        <p:nvSpPr>
          <p:cNvPr id="26" name="Text Placeholder 25"/>
          <p:cNvSpPr>
            <a:spLocks noGrp="1"/>
          </p:cNvSpPr>
          <p:nvPr>
            <p:ph type="body" sz="quarter" idx="17" hasCustomPrompt="1"/>
          </p:nvPr>
        </p:nvSpPr>
        <p:spPr>
          <a:xfrm>
            <a:off x="1896979" y="2424907"/>
            <a:ext cx="3407343" cy="835818"/>
          </a:xfrm>
        </p:spPr>
        <p:txBody>
          <a:bodyPr/>
          <a:lstStyle>
            <a:lvl1pPr>
              <a:defRPr sz="1600"/>
            </a:lvl1pPr>
          </a:lstStyle>
          <a:p>
            <a:pPr lvl="0"/>
            <a:r>
              <a:rPr lang="en-US" dirty="0"/>
              <a:t>Text</a:t>
            </a:r>
          </a:p>
        </p:txBody>
      </p:sp>
      <p:sp>
        <p:nvSpPr>
          <p:cNvPr id="27" name="Text Placeholder 25"/>
          <p:cNvSpPr>
            <a:spLocks noGrp="1"/>
          </p:cNvSpPr>
          <p:nvPr>
            <p:ph type="body" sz="quarter" idx="18" hasCustomPrompt="1"/>
          </p:nvPr>
        </p:nvSpPr>
        <p:spPr>
          <a:xfrm>
            <a:off x="6245442" y="2422418"/>
            <a:ext cx="3407343" cy="835818"/>
          </a:xfrm>
        </p:spPr>
        <p:txBody>
          <a:bodyPr/>
          <a:lstStyle>
            <a:lvl1pPr>
              <a:defRPr sz="1600"/>
            </a:lvl1pPr>
          </a:lstStyle>
          <a:p>
            <a:pPr lvl="0"/>
            <a:r>
              <a:rPr lang="en-US" dirty="0"/>
              <a:t>Text</a:t>
            </a:r>
          </a:p>
        </p:txBody>
      </p:sp>
      <p:sp>
        <p:nvSpPr>
          <p:cNvPr id="28" name="Text Placeholder 25"/>
          <p:cNvSpPr>
            <a:spLocks noGrp="1"/>
          </p:cNvSpPr>
          <p:nvPr>
            <p:ph type="body" sz="quarter" idx="19" hasCustomPrompt="1"/>
          </p:nvPr>
        </p:nvSpPr>
        <p:spPr>
          <a:xfrm>
            <a:off x="1136909" y="4327243"/>
            <a:ext cx="3407343" cy="835818"/>
          </a:xfrm>
        </p:spPr>
        <p:txBody>
          <a:bodyPr/>
          <a:lstStyle>
            <a:lvl1pPr>
              <a:defRPr sz="1600"/>
            </a:lvl1pPr>
          </a:lstStyle>
          <a:p>
            <a:pPr lvl="0"/>
            <a:r>
              <a:rPr lang="en-US" dirty="0"/>
              <a:t>Text</a:t>
            </a:r>
          </a:p>
        </p:txBody>
      </p:sp>
      <p:sp>
        <p:nvSpPr>
          <p:cNvPr id="29" name="Text Placeholder 25"/>
          <p:cNvSpPr>
            <a:spLocks noGrp="1"/>
          </p:cNvSpPr>
          <p:nvPr>
            <p:ph type="body" sz="quarter" idx="20" hasCustomPrompt="1"/>
          </p:nvPr>
        </p:nvSpPr>
        <p:spPr>
          <a:xfrm>
            <a:off x="7041530" y="4379845"/>
            <a:ext cx="3407343" cy="835818"/>
          </a:xfrm>
        </p:spPr>
        <p:txBody>
          <a:bodyPr/>
          <a:lstStyle>
            <a:lvl1pPr>
              <a:defRPr sz="1600"/>
            </a:lvl1pPr>
          </a:lstStyle>
          <a:p>
            <a:pPr lvl="0"/>
            <a:r>
              <a:rPr lang="en-US" dirty="0"/>
              <a:t>Text</a:t>
            </a:r>
          </a:p>
        </p:txBody>
      </p:sp>
    </p:spTree>
    <p:extLst>
      <p:ext uri="{BB962C8B-B14F-4D97-AF65-F5344CB8AC3E}">
        <p14:creationId xmlns:p14="http://schemas.microsoft.com/office/powerpoint/2010/main" val="3873898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Quo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12922" y="2217521"/>
            <a:ext cx="10678332" cy="322760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p:nvPr>
        </p:nvSpPr>
        <p:spPr>
          <a:xfrm>
            <a:off x="1141706" y="2959895"/>
            <a:ext cx="9823964" cy="1996306"/>
          </a:xfrm>
        </p:spPr>
        <p:txBody>
          <a:bodyPr/>
          <a:lstStyle>
            <a:lvl1pPr marL="0" indent="0">
              <a:buNone/>
              <a:defRPr sz="2800" i="1"/>
            </a:lvl1pPr>
          </a:lstStyle>
          <a:p>
            <a:pPr lvl="0"/>
            <a:endParaRPr lang="en-US" dirty="0"/>
          </a:p>
        </p:txBody>
      </p:sp>
      <p:sp>
        <p:nvSpPr>
          <p:cNvPr id="12" name="TextBox 5"/>
          <p:cNvSpPr txBox="1">
            <a:spLocks noChangeArrowheads="1"/>
          </p:cNvSpPr>
          <p:nvPr userDrawn="1"/>
        </p:nvSpPr>
        <p:spPr bwMode="auto">
          <a:xfrm>
            <a:off x="712922" y="1185937"/>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
        <p:nvSpPr>
          <p:cNvPr id="13" name="TextBox 6"/>
          <p:cNvSpPr txBox="1">
            <a:spLocks noChangeArrowheads="1"/>
          </p:cNvSpPr>
          <p:nvPr userDrawn="1"/>
        </p:nvSpPr>
        <p:spPr bwMode="auto">
          <a:xfrm>
            <a:off x="10232086" y="4266431"/>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5031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603BC7D9-138D-4DDC-A468-3AA36A164C89}"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A4955E-3D47-460A-B696-C9D5EAFE4D23}" type="slidenum">
              <a:rPr lang="en-US"/>
              <a:pPr>
                <a:defRPr/>
              </a:pPr>
              <a:t>‹#›</a:t>
            </a:fld>
            <a:endParaRPr lang="en-US"/>
          </a:p>
        </p:txBody>
      </p:sp>
      <p:cxnSp>
        <p:nvCxnSpPr>
          <p:cNvPr id="9" name="Straight Connector 8"/>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018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sp>
        <p:nvSpPr>
          <p:cNvPr id="17" name="Rectangle 16"/>
          <p:cNvSpPr/>
          <p:nvPr userDrawn="1"/>
        </p:nvSpPr>
        <p:spPr>
          <a:xfrm>
            <a:off x="1" y="1"/>
            <a:ext cx="6525928" cy="5717893"/>
          </a:xfrm>
          <a:prstGeom prst="rect">
            <a:avLst/>
          </a:prstGeom>
          <a:solidFill>
            <a:srgbClr val="F5E4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pic>
        <p:nvPicPr>
          <p:cNvPr id="5"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hasCustomPrompt="1"/>
          </p:nvPr>
        </p:nvSpPr>
        <p:spPr>
          <a:xfrm>
            <a:off x="6687853" y="5046375"/>
            <a:ext cx="5251893" cy="529951"/>
          </a:xfrm>
        </p:spPr>
        <p:txBody>
          <a:bodyPr>
            <a:noAutofit/>
          </a:bodyPr>
          <a:lstStyle>
            <a:lvl1pPr algn="ctr">
              <a:defRPr sz="2400">
                <a:latin typeface="+mn-lt"/>
              </a:defRPr>
            </a:lvl1pPr>
          </a:lstStyle>
          <a:p>
            <a:r>
              <a:rPr lang="en-US" dirty="0"/>
              <a:t>CLICK TO EDIT MASTER TITLE STYLE</a:t>
            </a:r>
          </a:p>
        </p:txBody>
      </p:sp>
      <p:sp>
        <p:nvSpPr>
          <p:cNvPr id="6" name="Date Placeholder 3"/>
          <p:cNvSpPr>
            <a:spLocks noGrp="1"/>
          </p:cNvSpPr>
          <p:nvPr>
            <p:ph type="dt" sz="half" idx="10"/>
          </p:nvPr>
        </p:nvSpPr>
        <p:spPr/>
        <p:txBody>
          <a:bodyPr/>
          <a:lstStyle>
            <a:lvl1pPr>
              <a:defRPr/>
            </a:lvl1pPr>
          </a:lstStyle>
          <a:p>
            <a:pPr>
              <a:defRPr/>
            </a:pPr>
            <a:fld id="{7396E04D-E022-4AFD-B540-AF25D4C0C908}"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B48B19-0847-46F8-AC14-8E61D97A4253}" type="slidenum">
              <a:rPr lang="en-US"/>
              <a:pPr>
                <a:defRPr/>
              </a:pPr>
              <a:t>‹#›</a:t>
            </a:fld>
            <a:endParaRPr lang="en-US"/>
          </a:p>
        </p:txBody>
      </p:sp>
      <p:sp>
        <p:nvSpPr>
          <p:cNvPr id="12" name="Picture Placeholder 11"/>
          <p:cNvSpPr>
            <a:spLocks noGrp="1"/>
          </p:cNvSpPr>
          <p:nvPr>
            <p:ph type="pic" sz="quarter" idx="13"/>
          </p:nvPr>
        </p:nvSpPr>
        <p:spPr>
          <a:xfrm>
            <a:off x="952058" y="1049155"/>
            <a:ext cx="5236460" cy="4197174"/>
          </a:xfrm>
        </p:spPr>
        <p:txBody>
          <a:bodyPr/>
          <a:lstStyle>
            <a:lvl1pPr marL="0" indent="0">
              <a:buNone/>
              <a:defRPr/>
            </a:lvl1pPr>
          </a:lstStyle>
          <a:p>
            <a:endParaRPr lang="en-US" dirty="0"/>
          </a:p>
        </p:txBody>
      </p:sp>
      <p:sp>
        <p:nvSpPr>
          <p:cNvPr id="16" name="Text Placeholder 15"/>
          <p:cNvSpPr>
            <a:spLocks noGrp="1"/>
          </p:cNvSpPr>
          <p:nvPr>
            <p:ph type="body" sz="quarter" idx="14" hasCustomPrompt="1"/>
          </p:nvPr>
        </p:nvSpPr>
        <p:spPr>
          <a:xfrm>
            <a:off x="7459377" y="1688477"/>
            <a:ext cx="4099912" cy="2792413"/>
          </a:xfrm>
        </p:spPr>
        <p:txBody>
          <a:bodyPr anchor="ctr"/>
          <a:lstStyle>
            <a:lvl1pPr marL="0" indent="0">
              <a:buNone/>
              <a:defRPr sz="2800" i="1" baseline="0">
                <a:solidFill>
                  <a:schemeClr val="accent4">
                    <a:lumMod val="75000"/>
                  </a:schemeClr>
                </a:solidFill>
              </a:defRPr>
            </a:lvl1pPr>
          </a:lstStyle>
          <a:p>
            <a:pPr lvl="0"/>
            <a:r>
              <a:rPr lang="en-US" dirty="0"/>
              <a:t>Quote or key text here</a:t>
            </a:r>
          </a:p>
        </p:txBody>
      </p:sp>
      <p:sp>
        <p:nvSpPr>
          <p:cNvPr id="18" name="TextBox 5"/>
          <p:cNvSpPr txBox="1">
            <a:spLocks noChangeArrowheads="1"/>
          </p:cNvSpPr>
          <p:nvPr userDrawn="1"/>
        </p:nvSpPr>
        <p:spPr bwMode="auto">
          <a:xfrm>
            <a:off x="6687853" y="614437"/>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
        <p:nvSpPr>
          <p:cNvPr id="19" name="TextBox 6"/>
          <p:cNvSpPr txBox="1">
            <a:spLocks noChangeArrowheads="1"/>
          </p:cNvSpPr>
          <p:nvPr userDrawn="1"/>
        </p:nvSpPr>
        <p:spPr bwMode="auto">
          <a:xfrm>
            <a:off x="10949689" y="3454901"/>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1196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396E04D-E022-4AFD-B540-AF25D4C0C908}"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B48B19-0847-46F8-AC14-8E61D97A4253}" type="slidenum">
              <a:rPr lang="en-US"/>
              <a:pPr>
                <a:defRPr/>
              </a:pPr>
              <a:t>‹#›</a:t>
            </a:fld>
            <a:endParaRPr lang="en-US"/>
          </a:p>
        </p:txBody>
      </p:sp>
      <p:cxnSp>
        <p:nvCxnSpPr>
          <p:cNvPr id="10" name="Straight Connector 9"/>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622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7626D71A-C289-444F-A26F-190A7508D1EB}" type="datetime1">
              <a:rPr lang="en-US"/>
              <a:pPr>
                <a:defRPr/>
              </a:pPr>
              <a:t>11/23/2021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17DC4AC-6F22-43E7-96C5-4362E981E74C}" type="slidenum">
              <a:rPr lang="en-US"/>
              <a:pPr>
                <a:defRPr/>
              </a:pPr>
              <a:t>‹#›</a:t>
            </a:fld>
            <a:endParaRPr lang="en-US"/>
          </a:p>
        </p:txBody>
      </p:sp>
      <p:cxnSp>
        <p:nvCxnSpPr>
          <p:cNvPr id="12" name="Straight Connector 11"/>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51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1">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p:txBody>
          <a:bodyPr/>
          <a:lstStyle>
            <a:lvl1pPr>
              <a:defRPr/>
            </a:lvl1pPr>
          </a:lstStyle>
          <a:p>
            <a:r>
              <a:rPr lang="en-US" dirty="0"/>
              <a:t>Agenda</a:t>
            </a:r>
          </a:p>
        </p:txBody>
      </p:sp>
      <p:sp>
        <p:nvSpPr>
          <p:cNvPr id="6" name="Date Placeholder 3"/>
          <p:cNvSpPr>
            <a:spLocks noGrp="1"/>
          </p:cNvSpPr>
          <p:nvPr>
            <p:ph type="dt" sz="half" idx="10"/>
          </p:nvPr>
        </p:nvSpPr>
        <p:spPr/>
        <p:txBody>
          <a:bodyPr/>
          <a:lstStyle>
            <a:lvl1pPr>
              <a:defRPr/>
            </a:lvl1pPr>
          </a:lstStyle>
          <a:p>
            <a:pPr>
              <a:defRPr/>
            </a:pPr>
            <a:fld id="{603BC7D9-138D-4DDC-A468-3AA36A164C89}"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A4955E-3D47-460A-B696-C9D5EAFE4D23}" type="slidenum">
              <a:rPr lang="en-US"/>
              <a:pPr>
                <a:defRPr/>
              </a:pPr>
              <a:t>‹#›</a:t>
            </a:fld>
            <a:endParaRPr lang="en-US"/>
          </a:p>
        </p:txBody>
      </p:sp>
      <p:cxnSp>
        <p:nvCxnSpPr>
          <p:cNvPr id="9" name="Straight Connector 8"/>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userDrawn="1"/>
        </p:nvSpPr>
        <p:spPr>
          <a:xfrm>
            <a:off x="2333625" y="1984750"/>
            <a:ext cx="8254164" cy="69107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a:off x="2945147" y="2801035"/>
            <a:ext cx="8267366" cy="691074"/>
          </a:xfrm>
          <a:prstGeom prst="roundRect">
            <a:avLst/>
          </a:prstGeom>
          <a:solidFill>
            <a:srgbClr val="F9A11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userDrawn="1"/>
        </p:nvSpPr>
        <p:spPr>
          <a:xfrm>
            <a:off x="2375498" y="3623092"/>
            <a:ext cx="8212291" cy="69107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userDrawn="1"/>
        </p:nvSpPr>
        <p:spPr>
          <a:xfrm>
            <a:off x="2945147" y="4436179"/>
            <a:ext cx="8267366" cy="691074"/>
          </a:xfrm>
          <a:prstGeom prst="roundRect">
            <a:avLst/>
          </a:prstGeom>
          <a:solidFill>
            <a:srgbClr val="FBB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2375498" y="5258236"/>
            <a:ext cx="8212291" cy="69107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1443472" y="1822455"/>
            <a:ext cx="697627" cy="1015663"/>
          </a:xfrm>
          <a:prstGeom prst="rect">
            <a:avLst/>
          </a:prstGeom>
          <a:noFill/>
        </p:spPr>
        <p:txBody>
          <a:bodyPr wrap="none" rtlCol="0">
            <a:spAutoFit/>
          </a:bodyPr>
          <a:lstStyle/>
          <a:p>
            <a:r>
              <a:rPr lang="en-US" sz="6000" b="1" dirty="0">
                <a:solidFill>
                  <a:schemeClr val="accent4">
                    <a:lumMod val="75000"/>
                  </a:schemeClr>
                </a:solidFill>
                <a:latin typeface="Arial Black" panose="020B0A04020102020204" pitchFamily="34" charset="0"/>
              </a:rPr>
              <a:t>1</a:t>
            </a:r>
            <a:endParaRPr lang="en-US" b="1" dirty="0">
              <a:solidFill>
                <a:schemeClr val="accent4">
                  <a:lumMod val="75000"/>
                </a:schemeClr>
              </a:solidFill>
              <a:latin typeface="Arial Black" panose="020B0A04020102020204" pitchFamily="34" charset="0"/>
            </a:endParaRPr>
          </a:p>
        </p:txBody>
      </p:sp>
      <p:sp>
        <p:nvSpPr>
          <p:cNvPr id="22" name="TextBox 21"/>
          <p:cNvSpPr txBox="1"/>
          <p:nvPr userDrawn="1"/>
        </p:nvSpPr>
        <p:spPr>
          <a:xfrm>
            <a:off x="2010796" y="2668896"/>
            <a:ext cx="697627" cy="1015663"/>
          </a:xfrm>
          <a:prstGeom prst="rect">
            <a:avLst/>
          </a:prstGeom>
          <a:noFill/>
        </p:spPr>
        <p:txBody>
          <a:bodyPr wrap="none" rtlCol="0">
            <a:spAutoFit/>
          </a:bodyPr>
          <a:lstStyle/>
          <a:p>
            <a:r>
              <a:rPr lang="en-US" sz="6000" b="1" dirty="0">
                <a:solidFill>
                  <a:schemeClr val="accent4">
                    <a:lumMod val="75000"/>
                  </a:schemeClr>
                </a:solidFill>
                <a:latin typeface="Arial Black" panose="020B0A04020102020204" pitchFamily="34" charset="0"/>
              </a:rPr>
              <a:t>2</a:t>
            </a:r>
          </a:p>
        </p:txBody>
      </p:sp>
      <p:sp>
        <p:nvSpPr>
          <p:cNvPr id="23" name="TextBox 22"/>
          <p:cNvSpPr txBox="1"/>
          <p:nvPr userDrawn="1"/>
        </p:nvSpPr>
        <p:spPr>
          <a:xfrm>
            <a:off x="1443472" y="3500277"/>
            <a:ext cx="697627" cy="1015663"/>
          </a:xfrm>
          <a:prstGeom prst="rect">
            <a:avLst/>
          </a:prstGeom>
          <a:noFill/>
        </p:spPr>
        <p:txBody>
          <a:bodyPr wrap="none" rtlCol="0">
            <a:spAutoFit/>
          </a:bodyPr>
          <a:lstStyle/>
          <a:p>
            <a:r>
              <a:rPr lang="en-US" sz="6000" b="1" dirty="0">
                <a:solidFill>
                  <a:schemeClr val="accent4">
                    <a:lumMod val="75000"/>
                  </a:schemeClr>
                </a:solidFill>
                <a:latin typeface="Arial Black" panose="020B0A04020102020204" pitchFamily="34" charset="0"/>
              </a:rPr>
              <a:t>3</a:t>
            </a:r>
          </a:p>
        </p:txBody>
      </p:sp>
      <p:sp>
        <p:nvSpPr>
          <p:cNvPr id="24" name="TextBox 23"/>
          <p:cNvSpPr txBox="1"/>
          <p:nvPr userDrawn="1"/>
        </p:nvSpPr>
        <p:spPr>
          <a:xfrm>
            <a:off x="2047692" y="4287143"/>
            <a:ext cx="697627" cy="1015663"/>
          </a:xfrm>
          <a:prstGeom prst="rect">
            <a:avLst/>
          </a:prstGeom>
          <a:noFill/>
        </p:spPr>
        <p:txBody>
          <a:bodyPr wrap="none" rtlCol="0">
            <a:spAutoFit/>
          </a:bodyPr>
          <a:lstStyle/>
          <a:p>
            <a:r>
              <a:rPr lang="en-US" sz="6000" b="1" dirty="0">
                <a:solidFill>
                  <a:schemeClr val="accent4">
                    <a:lumMod val="75000"/>
                  </a:schemeClr>
                </a:solidFill>
                <a:latin typeface="Arial Black" panose="020B0A04020102020204" pitchFamily="34" charset="0"/>
              </a:rPr>
              <a:t>4</a:t>
            </a:r>
          </a:p>
        </p:txBody>
      </p:sp>
      <p:sp>
        <p:nvSpPr>
          <p:cNvPr id="25" name="TextBox 24"/>
          <p:cNvSpPr txBox="1"/>
          <p:nvPr userDrawn="1"/>
        </p:nvSpPr>
        <p:spPr>
          <a:xfrm>
            <a:off x="1522426" y="5095941"/>
            <a:ext cx="697627" cy="1015663"/>
          </a:xfrm>
          <a:prstGeom prst="rect">
            <a:avLst/>
          </a:prstGeom>
          <a:noFill/>
        </p:spPr>
        <p:txBody>
          <a:bodyPr wrap="none" rtlCol="0">
            <a:spAutoFit/>
          </a:bodyPr>
          <a:lstStyle/>
          <a:p>
            <a:r>
              <a:rPr lang="en-US" sz="6000" b="1" dirty="0">
                <a:solidFill>
                  <a:schemeClr val="accent4">
                    <a:lumMod val="75000"/>
                  </a:schemeClr>
                </a:solidFill>
                <a:latin typeface="Arial Black" panose="020B0A04020102020204" pitchFamily="34" charset="0"/>
              </a:rPr>
              <a:t>5</a:t>
            </a:r>
          </a:p>
        </p:txBody>
      </p:sp>
      <p:sp>
        <p:nvSpPr>
          <p:cNvPr id="26" name="Text Placeholder 25"/>
          <p:cNvSpPr>
            <a:spLocks noGrp="1"/>
          </p:cNvSpPr>
          <p:nvPr>
            <p:ph type="body" sz="quarter" idx="13" hasCustomPrompt="1"/>
          </p:nvPr>
        </p:nvSpPr>
        <p:spPr>
          <a:xfrm>
            <a:off x="2709334" y="2088681"/>
            <a:ext cx="7544618" cy="478107"/>
          </a:xfrm>
          <a:ln>
            <a:noFill/>
          </a:ln>
        </p:spPr>
        <p:txBody>
          <a:bodyPr/>
          <a:lstStyle>
            <a:lvl1pPr marL="0" indent="0">
              <a:buNone/>
              <a:defRPr sz="2800">
                <a:solidFill>
                  <a:schemeClr val="tx1"/>
                </a:solidFill>
                <a:latin typeface="+mj-lt"/>
                <a:cs typeface="Arial" panose="020B0604020202020204" pitchFamily="34" charset="0"/>
              </a:defRPr>
            </a:lvl1pPr>
          </a:lstStyle>
          <a:p>
            <a:pPr lvl="0"/>
            <a:r>
              <a:rPr lang="en-US" dirty="0"/>
              <a:t>Agenda Item 1</a:t>
            </a:r>
          </a:p>
        </p:txBody>
      </p:sp>
      <p:sp>
        <p:nvSpPr>
          <p:cNvPr id="28" name="Text Placeholder 25"/>
          <p:cNvSpPr>
            <a:spLocks noGrp="1"/>
          </p:cNvSpPr>
          <p:nvPr>
            <p:ph type="body" sz="quarter" idx="14" hasCustomPrompt="1"/>
          </p:nvPr>
        </p:nvSpPr>
        <p:spPr>
          <a:xfrm>
            <a:off x="3378284" y="2908805"/>
            <a:ext cx="7544618" cy="478107"/>
          </a:xfrm>
        </p:spPr>
        <p:txBody>
          <a:bodyPr/>
          <a:lstStyle>
            <a:lvl1pPr marL="0" indent="0">
              <a:buNone/>
              <a:defRPr sz="2800">
                <a:solidFill>
                  <a:schemeClr val="tx1"/>
                </a:solidFill>
                <a:latin typeface="+mj-lt"/>
                <a:cs typeface="Arial" panose="020B0604020202020204" pitchFamily="34" charset="0"/>
              </a:defRPr>
            </a:lvl1pPr>
          </a:lstStyle>
          <a:p>
            <a:pPr lvl="0"/>
            <a:r>
              <a:rPr lang="en-US" dirty="0"/>
              <a:t>Agenda Item 2</a:t>
            </a:r>
          </a:p>
        </p:txBody>
      </p:sp>
      <p:sp>
        <p:nvSpPr>
          <p:cNvPr id="29" name="Text Placeholder 25"/>
          <p:cNvSpPr>
            <a:spLocks noGrp="1"/>
          </p:cNvSpPr>
          <p:nvPr>
            <p:ph type="body" sz="quarter" idx="15" hasCustomPrompt="1"/>
          </p:nvPr>
        </p:nvSpPr>
        <p:spPr>
          <a:xfrm>
            <a:off x="2745319" y="3734846"/>
            <a:ext cx="7544618" cy="478107"/>
          </a:xfrm>
        </p:spPr>
        <p:txBody>
          <a:bodyPr/>
          <a:lstStyle>
            <a:lvl1pPr marL="0" indent="0">
              <a:buNone/>
              <a:defRPr sz="2800">
                <a:solidFill>
                  <a:schemeClr val="tx1"/>
                </a:solidFill>
                <a:latin typeface="+mj-lt"/>
                <a:cs typeface="Arial" panose="020B0604020202020204" pitchFamily="34" charset="0"/>
              </a:defRPr>
            </a:lvl1pPr>
          </a:lstStyle>
          <a:p>
            <a:pPr lvl="0"/>
            <a:r>
              <a:rPr lang="en-US" dirty="0"/>
              <a:t>Agenda Item 3</a:t>
            </a:r>
          </a:p>
        </p:txBody>
      </p:sp>
      <p:sp>
        <p:nvSpPr>
          <p:cNvPr id="30" name="Text Placeholder 25"/>
          <p:cNvSpPr>
            <a:spLocks noGrp="1"/>
          </p:cNvSpPr>
          <p:nvPr>
            <p:ph type="body" sz="quarter" idx="16" hasCustomPrompt="1"/>
          </p:nvPr>
        </p:nvSpPr>
        <p:spPr>
          <a:xfrm>
            <a:off x="3378284" y="4525015"/>
            <a:ext cx="7544618" cy="478107"/>
          </a:xfrm>
        </p:spPr>
        <p:txBody>
          <a:bodyPr/>
          <a:lstStyle>
            <a:lvl1pPr marL="0" indent="0">
              <a:buNone/>
              <a:defRPr sz="2800">
                <a:solidFill>
                  <a:schemeClr val="tx1"/>
                </a:solidFill>
                <a:latin typeface="+mj-lt"/>
                <a:cs typeface="Arial" panose="020B0604020202020204" pitchFamily="34" charset="0"/>
              </a:defRPr>
            </a:lvl1pPr>
          </a:lstStyle>
          <a:p>
            <a:pPr lvl="0"/>
            <a:r>
              <a:rPr lang="en-US" dirty="0"/>
              <a:t>Agenda Item 4</a:t>
            </a:r>
          </a:p>
        </p:txBody>
      </p:sp>
      <p:sp>
        <p:nvSpPr>
          <p:cNvPr id="31" name="Text Placeholder 25"/>
          <p:cNvSpPr>
            <a:spLocks noGrp="1"/>
          </p:cNvSpPr>
          <p:nvPr>
            <p:ph type="body" sz="quarter" idx="17" hasCustomPrompt="1"/>
          </p:nvPr>
        </p:nvSpPr>
        <p:spPr>
          <a:xfrm>
            <a:off x="2688398" y="5358145"/>
            <a:ext cx="7544618" cy="478107"/>
          </a:xfrm>
        </p:spPr>
        <p:txBody>
          <a:bodyPr/>
          <a:lstStyle>
            <a:lvl1pPr marL="0" indent="0">
              <a:buNone/>
              <a:defRPr sz="2800">
                <a:solidFill>
                  <a:schemeClr val="tx1"/>
                </a:solidFill>
                <a:latin typeface="+mj-lt"/>
                <a:cs typeface="Arial" panose="020B0604020202020204" pitchFamily="34" charset="0"/>
              </a:defRPr>
            </a:lvl1pPr>
          </a:lstStyle>
          <a:p>
            <a:pPr lvl="0"/>
            <a:r>
              <a:rPr lang="en-US" dirty="0"/>
              <a:t>Agenda Item 5</a:t>
            </a:r>
          </a:p>
        </p:txBody>
      </p:sp>
    </p:spTree>
    <p:extLst>
      <p:ext uri="{BB962C8B-B14F-4D97-AF65-F5344CB8AC3E}">
        <p14:creationId xmlns:p14="http://schemas.microsoft.com/office/powerpoint/2010/main" val="2697272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mparison - Three items">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1097279" y="286603"/>
            <a:ext cx="10115233"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p:txBody>
          <a:bodyPr/>
          <a:lstStyle>
            <a:lvl1pPr>
              <a:defRPr/>
            </a:lvl1pPr>
          </a:lstStyle>
          <a:p>
            <a:pPr>
              <a:defRPr/>
            </a:pPr>
            <a:fld id="{7626D71A-C289-444F-A26F-190A7508D1EB}" type="datetime1">
              <a:rPr lang="en-US"/>
              <a:pPr>
                <a:defRPr/>
              </a:pPr>
              <a:t>11/23/2021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17DC4AC-6F22-43E7-96C5-4362E981E74C}" type="slidenum">
              <a:rPr lang="en-US"/>
              <a:pPr>
                <a:defRPr/>
              </a:pPr>
              <a:t>‹#›</a:t>
            </a:fld>
            <a:endParaRPr lang="en-US"/>
          </a:p>
        </p:txBody>
      </p:sp>
      <p:sp>
        <p:nvSpPr>
          <p:cNvPr id="28" name="Text Placeholder 2"/>
          <p:cNvSpPr>
            <a:spLocks noGrp="1"/>
          </p:cNvSpPr>
          <p:nvPr>
            <p:ph type="body" idx="13"/>
          </p:nvPr>
        </p:nvSpPr>
        <p:spPr>
          <a:xfrm>
            <a:off x="4522270"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Content Placeholder 3"/>
          <p:cNvSpPr>
            <a:spLocks noGrp="1"/>
          </p:cNvSpPr>
          <p:nvPr>
            <p:ph sz="half" idx="14"/>
          </p:nvPr>
        </p:nvSpPr>
        <p:spPr>
          <a:xfrm>
            <a:off x="4522270"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
          <p:cNvSpPr>
            <a:spLocks noGrp="1"/>
          </p:cNvSpPr>
          <p:nvPr>
            <p:ph type="body" idx="15"/>
          </p:nvPr>
        </p:nvSpPr>
        <p:spPr>
          <a:xfrm>
            <a:off x="7939924"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Content Placeholder 3"/>
          <p:cNvSpPr>
            <a:spLocks noGrp="1"/>
          </p:cNvSpPr>
          <p:nvPr>
            <p:ph sz="half" idx="16"/>
          </p:nvPr>
        </p:nvSpPr>
        <p:spPr>
          <a:xfrm>
            <a:off x="7939924"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2" name="Straight Connector 31"/>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573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2320290" y="1906588"/>
            <a:ext cx="7749540" cy="3921125"/>
          </a:xfrm>
        </p:spPr>
        <p:txBody>
          <a:bodyPr/>
          <a:lstStyle/>
          <a:p>
            <a:endParaRPr lang="en-US"/>
          </a:p>
        </p:txBody>
      </p:sp>
    </p:spTree>
    <p:extLst>
      <p:ext uri="{BB962C8B-B14F-4D97-AF65-F5344CB8AC3E}">
        <p14:creationId xmlns:p14="http://schemas.microsoft.com/office/powerpoint/2010/main" val="870339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hoto, and Caption">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1096963" y="1906588"/>
            <a:ext cx="7412037" cy="3921125"/>
          </a:xfrm>
        </p:spPr>
        <p:txBody>
          <a:bodyPr/>
          <a:lstStyle/>
          <a:p>
            <a:endParaRPr lang="en-US"/>
          </a:p>
        </p:txBody>
      </p:sp>
      <p:sp>
        <p:nvSpPr>
          <p:cNvPr id="10" name="Text Placeholder 9"/>
          <p:cNvSpPr>
            <a:spLocks noGrp="1"/>
          </p:cNvSpPr>
          <p:nvPr>
            <p:ph type="body" sz="quarter" idx="14" hasCustomPrompt="1"/>
          </p:nvPr>
        </p:nvSpPr>
        <p:spPr>
          <a:xfrm>
            <a:off x="8778875" y="1897063"/>
            <a:ext cx="2376488" cy="2549525"/>
          </a:xfrm>
        </p:spPr>
        <p:txBody>
          <a:bodyPr/>
          <a:lstStyle>
            <a:lvl1pPr marL="0" indent="0">
              <a:buNone/>
              <a:defRPr sz="18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Tree>
    <p:extLst>
      <p:ext uri="{BB962C8B-B14F-4D97-AF65-F5344CB8AC3E}">
        <p14:creationId xmlns:p14="http://schemas.microsoft.com/office/powerpoint/2010/main" val="1412046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2 Photos, Captions 2">
    <p:spTree>
      <p:nvGrpSpPr>
        <p:cNvPr id="1" name=""/>
        <p:cNvGrpSpPr/>
        <p:nvPr/>
      </p:nvGrpSpPr>
      <p:grpSpPr>
        <a:xfrm>
          <a:off x="0" y="0"/>
          <a:ext cx="0" cy="0"/>
          <a:chOff x="0" y="0"/>
          <a:chExt cx="0" cy="0"/>
        </a:xfrm>
      </p:grpSpPr>
      <p:sp>
        <p:nvSpPr>
          <p:cNvPr id="11" name="Picture Placeholder 8"/>
          <p:cNvSpPr>
            <a:spLocks noGrp="1"/>
          </p:cNvSpPr>
          <p:nvPr>
            <p:ph type="pic" sz="quarter" idx="15"/>
          </p:nvPr>
        </p:nvSpPr>
        <p:spPr>
          <a:xfrm>
            <a:off x="6263006" y="1906588"/>
            <a:ext cx="4949507" cy="3191193"/>
          </a:xfrm>
        </p:spPr>
        <p:txBody>
          <a:bodyPr/>
          <a:lstStyle/>
          <a:p>
            <a:endParaRPr lang="en-US" dirty="0"/>
          </a:p>
        </p:txBody>
      </p:sp>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1096963" y="1906589"/>
            <a:ext cx="4949507" cy="3191192"/>
          </a:xfrm>
        </p:spPr>
        <p:txBody>
          <a:bodyPr/>
          <a:lstStyle/>
          <a:p>
            <a:endParaRPr lang="en-US"/>
          </a:p>
        </p:txBody>
      </p:sp>
      <p:sp>
        <p:nvSpPr>
          <p:cNvPr id="10" name="Text Placeholder 9"/>
          <p:cNvSpPr>
            <a:spLocks noGrp="1"/>
          </p:cNvSpPr>
          <p:nvPr>
            <p:ph type="body" sz="quarter" idx="14" hasCustomPrompt="1"/>
          </p:nvPr>
        </p:nvSpPr>
        <p:spPr>
          <a:xfrm>
            <a:off x="6263005" y="5143501"/>
            <a:ext cx="3990657" cy="539669"/>
          </a:xfrm>
        </p:spPr>
        <p:txBody>
          <a:bodyPr/>
          <a:lstStyle>
            <a:lvl1pPr marL="0" indent="0">
              <a:buNone/>
              <a:defRPr sz="16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
        <p:nvSpPr>
          <p:cNvPr id="12" name="Text Placeholder 9"/>
          <p:cNvSpPr>
            <a:spLocks noGrp="1"/>
          </p:cNvSpPr>
          <p:nvPr>
            <p:ph type="body" sz="quarter" idx="16" hasCustomPrompt="1"/>
          </p:nvPr>
        </p:nvSpPr>
        <p:spPr>
          <a:xfrm>
            <a:off x="1096963" y="5145724"/>
            <a:ext cx="4949507" cy="537446"/>
          </a:xfrm>
        </p:spPr>
        <p:txBody>
          <a:bodyPr/>
          <a:lstStyle>
            <a:lvl1pPr marL="0" indent="0">
              <a:buNone/>
              <a:defRPr sz="16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Tree>
    <p:extLst>
      <p:ext uri="{BB962C8B-B14F-4D97-AF65-F5344CB8AC3E}">
        <p14:creationId xmlns:p14="http://schemas.microsoft.com/office/powerpoint/2010/main" val="992626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ings to Consider">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a:lvl1pPr>
          </a:lstStyle>
          <a:p>
            <a:r>
              <a:rPr lang="en-US" dirty="0"/>
              <a:t>Title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ight Bracket 8"/>
          <p:cNvSpPr/>
          <p:nvPr userDrawn="1"/>
        </p:nvSpPr>
        <p:spPr>
          <a:xfrm flipH="1">
            <a:off x="7809096" y="2106984"/>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9940" name="Picture 4" descr="Premium Vector | Light bulb icon"/>
          <p:cNvPicPr>
            <a:picLocks noChangeAspect="1" noChangeArrowheads="1"/>
          </p:cNvPicPr>
          <p:nvPr userDrawn="1"/>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8492" t="6583" r="8380" b="12046"/>
          <a:stretch/>
        </p:blipFill>
        <p:spPr bwMode="auto">
          <a:xfrm>
            <a:off x="5257800" y="2703749"/>
            <a:ext cx="1623060" cy="1588770"/>
          </a:xfrm>
          <a:prstGeom prst="ellipse">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a:endCxn id="9" idx="2"/>
          </p:cNvCxnSpPr>
          <p:nvPr userDrawn="1"/>
        </p:nvCxnSpPr>
        <p:spPr>
          <a:xfrm flipV="1">
            <a:off x="7052310" y="2713977"/>
            <a:ext cx="756786" cy="366645"/>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8" name="Right Bracket 17"/>
          <p:cNvSpPr/>
          <p:nvPr userDrawn="1"/>
        </p:nvSpPr>
        <p:spPr>
          <a:xfrm flipH="1">
            <a:off x="7809096" y="3867205"/>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a:endCxn id="18" idx="2"/>
          </p:cNvCxnSpPr>
          <p:nvPr userDrawn="1"/>
        </p:nvCxnSpPr>
        <p:spPr>
          <a:xfrm>
            <a:off x="7052310" y="3927962"/>
            <a:ext cx="756786" cy="546236"/>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7" idx="2"/>
          </p:cNvCxnSpPr>
          <p:nvPr userDrawn="1"/>
        </p:nvCxnSpPr>
        <p:spPr>
          <a:xfrm flipV="1">
            <a:off x="4300128" y="4052383"/>
            <a:ext cx="902304" cy="417913"/>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7" name="Right Bracket 26"/>
          <p:cNvSpPr/>
          <p:nvPr userDrawn="1"/>
        </p:nvSpPr>
        <p:spPr>
          <a:xfrm>
            <a:off x="3983355" y="3867205"/>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p:cNvSpPr/>
          <p:nvPr userDrawn="1"/>
        </p:nvSpPr>
        <p:spPr>
          <a:xfrm flipH="1">
            <a:off x="573774" y="3867205"/>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a:stCxn id="33" idx="2"/>
          </p:cNvCxnSpPr>
          <p:nvPr userDrawn="1"/>
        </p:nvCxnSpPr>
        <p:spPr>
          <a:xfrm>
            <a:off x="4389462" y="2710075"/>
            <a:ext cx="756786" cy="370547"/>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3" name="Right Bracket 32"/>
          <p:cNvSpPr/>
          <p:nvPr userDrawn="1"/>
        </p:nvSpPr>
        <p:spPr>
          <a:xfrm>
            <a:off x="4072689" y="2106984"/>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ket 33"/>
          <p:cNvSpPr/>
          <p:nvPr userDrawn="1"/>
        </p:nvSpPr>
        <p:spPr>
          <a:xfrm flipH="1">
            <a:off x="573774" y="2106984"/>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ket 35"/>
          <p:cNvSpPr/>
          <p:nvPr userDrawn="1"/>
        </p:nvSpPr>
        <p:spPr>
          <a:xfrm>
            <a:off x="11307967" y="2100658"/>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ket 36"/>
          <p:cNvSpPr/>
          <p:nvPr userDrawn="1"/>
        </p:nvSpPr>
        <p:spPr>
          <a:xfrm>
            <a:off x="11307967" y="3854529"/>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 Placeholder 38"/>
          <p:cNvSpPr>
            <a:spLocks noGrp="1"/>
          </p:cNvSpPr>
          <p:nvPr>
            <p:ph type="body" sz="quarter" idx="13" hasCustomPrompt="1"/>
          </p:nvPr>
        </p:nvSpPr>
        <p:spPr>
          <a:xfrm>
            <a:off x="811398" y="2183130"/>
            <a:ext cx="3340439" cy="1006158"/>
          </a:xfrm>
        </p:spPr>
        <p:txBody>
          <a:bodyPr/>
          <a:lstStyle>
            <a:lvl1pPr marL="0" indent="0">
              <a:buNone/>
              <a:defRPr/>
            </a:lvl1pPr>
          </a:lstStyle>
          <a:p>
            <a:pPr lvl="0"/>
            <a:r>
              <a:rPr lang="en-US" dirty="0"/>
              <a:t>Text</a:t>
            </a:r>
          </a:p>
        </p:txBody>
      </p:sp>
      <p:sp>
        <p:nvSpPr>
          <p:cNvPr id="42" name="Text Placeholder 38"/>
          <p:cNvSpPr>
            <a:spLocks noGrp="1"/>
          </p:cNvSpPr>
          <p:nvPr>
            <p:ph type="body" sz="quarter" idx="14" hasCustomPrompt="1"/>
          </p:nvPr>
        </p:nvSpPr>
        <p:spPr>
          <a:xfrm>
            <a:off x="722108" y="3949936"/>
            <a:ext cx="3340439" cy="1006158"/>
          </a:xfrm>
        </p:spPr>
        <p:txBody>
          <a:bodyPr/>
          <a:lstStyle>
            <a:lvl1pPr marL="0" indent="0">
              <a:buNone/>
              <a:defRPr/>
            </a:lvl1pPr>
          </a:lstStyle>
          <a:p>
            <a:pPr lvl="0"/>
            <a:r>
              <a:rPr lang="en-US" dirty="0"/>
              <a:t>Text</a:t>
            </a:r>
          </a:p>
        </p:txBody>
      </p:sp>
      <p:sp>
        <p:nvSpPr>
          <p:cNvPr id="43" name="Text Placeholder 38"/>
          <p:cNvSpPr>
            <a:spLocks noGrp="1"/>
          </p:cNvSpPr>
          <p:nvPr>
            <p:ph type="body" sz="quarter" idx="15" hasCustomPrompt="1"/>
          </p:nvPr>
        </p:nvSpPr>
        <p:spPr>
          <a:xfrm>
            <a:off x="8029276" y="2200189"/>
            <a:ext cx="3340439" cy="1006158"/>
          </a:xfrm>
          <a:ln>
            <a:noFill/>
          </a:ln>
        </p:spPr>
        <p:txBody>
          <a:bodyPr/>
          <a:lstStyle>
            <a:lvl1pPr marL="0" indent="0">
              <a:buNone/>
              <a:defRPr/>
            </a:lvl1pPr>
          </a:lstStyle>
          <a:p>
            <a:pPr lvl="0"/>
            <a:r>
              <a:rPr lang="en-US" dirty="0"/>
              <a:t>Text</a:t>
            </a:r>
          </a:p>
        </p:txBody>
      </p:sp>
      <p:sp>
        <p:nvSpPr>
          <p:cNvPr id="44" name="Text Placeholder 38"/>
          <p:cNvSpPr>
            <a:spLocks noGrp="1"/>
          </p:cNvSpPr>
          <p:nvPr>
            <p:ph type="body" sz="quarter" idx="16" hasCustomPrompt="1"/>
          </p:nvPr>
        </p:nvSpPr>
        <p:spPr>
          <a:xfrm>
            <a:off x="8046720" y="3949936"/>
            <a:ext cx="3340439" cy="1006158"/>
          </a:xfrm>
        </p:spPr>
        <p:txBody>
          <a:bodyPr/>
          <a:lstStyle>
            <a:lvl1pPr marL="0" indent="0">
              <a:buNone/>
              <a:defRPr/>
            </a:lvl1pPr>
          </a:lstStyle>
          <a:p>
            <a:pPr lvl="0"/>
            <a:r>
              <a:rPr lang="en-US" dirty="0"/>
              <a:t>Text</a:t>
            </a:r>
          </a:p>
        </p:txBody>
      </p:sp>
    </p:spTree>
    <p:extLst>
      <p:ext uri="{BB962C8B-B14F-4D97-AF65-F5344CB8AC3E}">
        <p14:creationId xmlns:p14="http://schemas.microsoft.com/office/powerpoint/2010/main" val="4293069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oll Time!">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baseline="0"/>
            </a:lvl1pPr>
          </a:lstStyle>
          <a:p>
            <a:r>
              <a:rPr lang="en-US" dirty="0"/>
              <a:t>Title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Oval Callout 6"/>
          <p:cNvSpPr/>
          <p:nvPr userDrawn="1"/>
        </p:nvSpPr>
        <p:spPr>
          <a:xfrm>
            <a:off x="693019" y="2077297"/>
            <a:ext cx="3955984" cy="3027254"/>
          </a:xfrm>
          <a:prstGeom prst="wedgeEllipseCallout">
            <a:avLst>
              <a:gd name="adj1" fmla="val 55966"/>
              <a:gd name="adj2" fmla="val 44789"/>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hasCustomPrompt="1"/>
          </p:nvPr>
        </p:nvSpPr>
        <p:spPr>
          <a:xfrm>
            <a:off x="1511300" y="2859088"/>
            <a:ext cx="2319338" cy="1462087"/>
          </a:xfrm>
        </p:spPr>
        <p:txBody>
          <a:bodyPr/>
          <a:lstStyle>
            <a:lvl1pPr marL="0" indent="0">
              <a:buNone/>
              <a:defRPr baseline="0">
                <a:solidFill>
                  <a:schemeClr val="tx1"/>
                </a:solidFill>
              </a:defRPr>
            </a:lvl1pPr>
          </a:lstStyle>
          <a:p>
            <a:pPr lvl="0"/>
            <a:r>
              <a:rPr lang="en-US" dirty="0"/>
              <a:t>Instructions for the </a:t>
            </a:r>
            <a:r>
              <a:rPr lang="en-US" dirty="0" err="1"/>
              <a:t>menti</a:t>
            </a:r>
            <a:r>
              <a:rPr lang="en-US" dirty="0"/>
              <a:t>/chat/poll</a:t>
            </a:r>
          </a:p>
        </p:txBody>
      </p:sp>
      <p:sp>
        <p:nvSpPr>
          <p:cNvPr id="12" name="Text Placeholder 11"/>
          <p:cNvSpPr>
            <a:spLocks noGrp="1"/>
          </p:cNvSpPr>
          <p:nvPr>
            <p:ph type="body" sz="quarter" idx="14" hasCustomPrompt="1"/>
          </p:nvPr>
        </p:nvSpPr>
        <p:spPr>
          <a:xfrm>
            <a:off x="5982827" y="2319338"/>
            <a:ext cx="5052345" cy="2876550"/>
          </a:xfrm>
        </p:spPr>
        <p:txBody>
          <a:bodyPr/>
          <a:lstStyle>
            <a:lvl1pPr marL="0" indent="0">
              <a:buNone/>
              <a:defRPr sz="2400" baseline="0">
                <a:solidFill>
                  <a:schemeClr val="accent4">
                    <a:lumMod val="75000"/>
                  </a:schemeClr>
                </a:solidFill>
              </a:defRPr>
            </a:lvl1pPr>
          </a:lstStyle>
          <a:p>
            <a:pPr lvl="0"/>
            <a:r>
              <a:rPr lang="en-US" dirty="0"/>
              <a:t>Poll/Chat/</a:t>
            </a:r>
            <a:r>
              <a:rPr lang="en-US" dirty="0" err="1"/>
              <a:t>Menti</a:t>
            </a:r>
            <a:r>
              <a:rPr lang="en-US" dirty="0"/>
              <a:t> Question</a:t>
            </a:r>
          </a:p>
        </p:txBody>
      </p:sp>
    </p:spTree>
    <p:extLst>
      <p:ext uri="{BB962C8B-B14F-4D97-AF65-F5344CB8AC3E}">
        <p14:creationId xmlns:p14="http://schemas.microsoft.com/office/powerpoint/2010/main" val="2485315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ur Boxes and Titles">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780925" y="1849437"/>
            <a:ext cx="3657600" cy="1692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920414" y="3675724"/>
            <a:ext cx="3657600" cy="1692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11781" y="3669490"/>
            <a:ext cx="3657600" cy="16922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120314" y="1849437"/>
            <a:ext cx="3657600" cy="16922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019425" y="3373437"/>
            <a:ext cx="609600" cy="5640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611603" y="3382499"/>
            <a:ext cx="609600" cy="5640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7194" y="3364690"/>
            <a:ext cx="609600" cy="5640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815514" y="3373437"/>
            <a:ext cx="609600" cy="5640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659106" y="1925637"/>
            <a:ext cx="2748213" cy="4230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949113" y="3751285"/>
            <a:ext cx="2748213" cy="4230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907758" y="3745690"/>
            <a:ext cx="2748213" cy="4230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153025" y="1925637"/>
            <a:ext cx="2748213" cy="4230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3" hasCustomPrompt="1"/>
          </p:nvPr>
        </p:nvSpPr>
        <p:spPr>
          <a:xfrm>
            <a:off x="1808999" y="1925637"/>
            <a:ext cx="2274770" cy="389996"/>
          </a:xfrm>
        </p:spPr>
        <p:txBody>
          <a:bodyPr/>
          <a:lstStyle>
            <a:lvl1pPr marL="0" indent="0">
              <a:buNone/>
              <a:defRPr>
                <a:solidFill>
                  <a:schemeClr val="bg1"/>
                </a:solidFill>
              </a:defRPr>
            </a:lvl1pPr>
          </a:lstStyle>
          <a:p>
            <a:pPr lvl="0"/>
            <a:r>
              <a:rPr lang="en-US" dirty="0"/>
              <a:t>Title</a:t>
            </a:r>
          </a:p>
        </p:txBody>
      </p:sp>
      <p:sp>
        <p:nvSpPr>
          <p:cNvPr id="22" name="Text Placeholder 20"/>
          <p:cNvSpPr>
            <a:spLocks noGrp="1"/>
          </p:cNvSpPr>
          <p:nvPr>
            <p:ph type="body" sz="quarter" idx="14" hasCustomPrompt="1"/>
          </p:nvPr>
        </p:nvSpPr>
        <p:spPr>
          <a:xfrm>
            <a:off x="1011781" y="3795697"/>
            <a:ext cx="2274770" cy="389996"/>
          </a:xfrm>
        </p:spPr>
        <p:txBody>
          <a:bodyPr/>
          <a:lstStyle>
            <a:lvl1pPr marL="0" indent="0">
              <a:buNone/>
              <a:defRPr>
                <a:solidFill>
                  <a:schemeClr val="tx1"/>
                </a:solidFill>
              </a:defRPr>
            </a:lvl1pPr>
          </a:lstStyle>
          <a:p>
            <a:pPr lvl="0"/>
            <a:r>
              <a:rPr lang="en-US" dirty="0"/>
              <a:t>Title</a:t>
            </a:r>
          </a:p>
        </p:txBody>
      </p:sp>
      <p:sp>
        <p:nvSpPr>
          <p:cNvPr id="23" name="Text Placeholder 20"/>
          <p:cNvSpPr>
            <a:spLocks noGrp="1"/>
          </p:cNvSpPr>
          <p:nvPr>
            <p:ph type="body" sz="quarter" idx="15" hasCustomPrompt="1"/>
          </p:nvPr>
        </p:nvSpPr>
        <p:spPr>
          <a:xfrm>
            <a:off x="8052663" y="3792535"/>
            <a:ext cx="2274770" cy="389996"/>
          </a:xfrm>
        </p:spPr>
        <p:txBody>
          <a:bodyPr/>
          <a:lstStyle>
            <a:lvl1pPr marL="0" indent="0">
              <a:buNone/>
              <a:defRPr>
                <a:solidFill>
                  <a:schemeClr val="bg1"/>
                </a:solidFill>
              </a:defRPr>
            </a:lvl1pPr>
          </a:lstStyle>
          <a:p>
            <a:pPr lvl="0"/>
            <a:r>
              <a:rPr lang="en-US" dirty="0"/>
              <a:t>Title</a:t>
            </a:r>
          </a:p>
        </p:txBody>
      </p:sp>
      <p:sp>
        <p:nvSpPr>
          <p:cNvPr id="24" name="Text Placeholder 20"/>
          <p:cNvSpPr>
            <a:spLocks noGrp="1"/>
          </p:cNvSpPr>
          <p:nvPr>
            <p:ph type="body" sz="quarter" idx="16" hasCustomPrompt="1"/>
          </p:nvPr>
        </p:nvSpPr>
        <p:spPr>
          <a:xfrm>
            <a:off x="7341119" y="1960827"/>
            <a:ext cx="2274770" cy="389996"/>
          </a:xfrm>
        </p:spPr>
        <p:txBody>
          <a:bodyPr/>
          <a:lstStyle>
            <a:lvl1pPr marL="0" indent="0">
              <a:buNone/>
              <a:defRPr>
                <a:solidFill>
                  <a:schemeClr val="tx1"/>
                </a:solidFill>
              </a:defRPr>
            </a:lvl1pPr>
          </a:lstStyle>
          <a:p>
            <a:pPr lvl="0"/>
            <a:r>
              <a:rPr lang="en-US" dirty="0"/>
              <a:t>Title</a:t>
            </a:r>
          </a:p>
        </p:txBody>
      </p:sp>
      <p:sp>
        <p:nvSpPr>
          <p:cNvPr id="26" name="Text Placeholder 25"/>
          <p:cNvSpPr>
            <a:spLocks noGrp="1"/>
          </p:cNvSpPr>
          <p:nvPr>
            <p:ph type="body" sz="quarter" idx="17" hasCustomPrompt="1"/>
          </p:nvPr>
        </p:nvSpPr>
        <p:spPr>
          <a:xfrm>
            <a:off x="1896979" y="2424907"/>
            <a:ext cx="3407343" cy="835818"/>
          </a:xfrm>
        </p:spPr>
        <p:txBody>
          <a:bodyPr/>
          <a:lstStyle>
            <a:lvl1pPr>
              <a:defRPr sz="1600"/>
            </a:lvl1pPr>
          </a:lstStyle>
          <a:p>
            <a:pPr lvl="0"/>
            <a:r>
              <a:rPr lang="en-US" dirty="0"/>
              <a:t>Text</a:t>
            </a:r>
          </a:p>
        </p:txBody>
      </p:sp>
      <p:sp>
        <p:nvSpPr>
          <p:cNvPr id="27" name="Text Placeholder 25"/>
          <p:cNvSpPr>
            <a:spLocks noGrp="1"/>
          </p:cNvSpPr>
          <p:nvPr>
            <p:ph type="body" sz="quarter" idx="18" hasCustomPrompt="1"/>
          </p:nvPr>
        </p:nvSpPr>
        <p:spPr>
          <a:xfrm>
            <a:off x="6245442" y="2422418"/>
            <a:ext cx="3407343" cy="835818"/>
          </a:xfrm>
        </p:spPr>
        <p:txBody>
          <a:bodyPr/>
          <a:lstStyle>
            <a:lvl1pPr>
              <a:defRPr sz="1600"/>
            </a:lvl1pPr>
          </a:lstStyle>
          <a:p>
            <a:pPr lvl="0"/>
            <a:r>
              <a:rPr lang="en-US" dirty="0"/>
              <a:t>Text</a:t>
            </a:r>
          </a:p>
        </p:txBody>
      </p:sp>
      <p:sp>
        <p:nvSpPr>
          <p:cNvPr id="28" name="Text Placeholder 25"/>
          <p:cNvSpPr>
            <a:spLocks noGrp="1"/>
          </p:cNvSpPr>
          <p:nvPr>
            <p:ph type="body" sz="quarter" idx="19" hasCustomPrompt="1"/>
          </p:nvPr>
        </p:nvSpPr>
        <p:spPr>
          <a:xfrm>
            <a:off x="1136909" y="4327243"/>
            <a:ext cx="3407343" cy="835818"/>
          </a:xfrm>
        </p:spPr>
        <p:txBody>
          <a:bodyPr/>
          <a:lstStyle>
            <a:lvl1pPr>
              <a:defRPr sz="1600"/>
            </a:lvl1pPr>
          </a:lstStyle>
          <a:p>
            <a:pPr lvl="0"/>
            <a:r>
              <a:rPr lang="en-US" dirty="0"/>
              <a:t>Text</a:t>
            </a:r>
          </a:p>
        </p:txBody>
      </p:sp>
      <p:sp>
        <p:nvSpPr>
          <p:cNvPr id="29" name="Text Placeholder 25"/>
          <p:cNvSpPr>
            <a:spLocks noGrp="1"/>
          </p:cNvSpPr>
          <p:nvPr>
            <p:ph type="body" sz="quarter" idx="20" hasCustomPrompt="1"/>
          </p:nvPr>
        </p:nvSpPr>
        <p:spPr>
          <a:xfrm>
            <a:off x="7041530" y="4379845"/>
            <a:ext cx="3407343" cy="835818"/>
          </a:xfrm>
        </p:spPr>
        <p:txBody>
          <a:bodyPr/>
          <a:lstStyle>
            <a:lvl1pPr>
              <a:defRPr sz="1600"/>
            </a:lvl1pPr>
          </a:lstStyle>
          <a:p>
            <a:pPr lvl="0"/>
            <a:r>
              <a:rPr lang="en-US" dirty="0"/>
              <a:t>Text</a:t>
            </a:r>
          </a:p>
        </p:txBody>
      </p:sp>
    </p:spTree>
    <p:extLst>
      <p:ext uri="{BB962C8B-B14F-4D97-AF65-F5344CB8AC3E}">
        <p14:creationId xmlns:p14="http://schemas.microsoft.com/office/powerpoint/2010/main" val="33771186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Quo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12922" y="2217521"/>
            <a:ext cx="10678332" cy="322760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p:nvPr>
        </p:nvSpPr>
        <p:spPr>
          <a:xfrm>
            <a:off x="1141706" y="2959895"/>
            <a:ext cx="9823964" cy="1996306"/>
          </a:xfrm>
        </p:spPr>
        <p:txBody>
          <a:bodyPr/>
          <a:lstStyle>
            <a:lvl1pPr marL="0" indent="0">
              <a:buNone/>
              <a:defRPr sz="2800" i="1"/>
            </a:lvl1pPr>
          </a:lstStyle>
          <a:p>
            <a:pPr lvl="0"/>
            <a:endParaRPr lang="en-US" dirty="0"/>
          </a:p>
        </p:txBody>
      </p:sp>
      <p:sp>
        <p:nvSpPr>
          <p:cNvPr id="12" name="TextBox 5"/>
          <p:cNvSpPr txBox="1">
            <a:spLocks noChangeArrowheads="1"/>
          </p:cNvSpPr>
          <p:nvPr userDrawn="1"/>
        </p:nvSpPr>
        <p:spPr bwMode="auto">
          <a:xfrm>
            <a:off x="712922" y="1185937"/>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
        <p:nvSpPr>
          <p:cNvPr id="13" name="TextBox 6"/>
          <p:cNvSpPr txBox="1">
            <a:spLocks noChangeArrowheads="1"/>
          </p:cNvSpPr>
          <p:nvPr userDrawn="1"/>
        </p:nvSpPr>
        <p:spPr bwMode="auto">
          <a:xfrm>
            <a:off x="10232086" y="4266431"/>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6311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603BC7D9-138D-4DDC-A468-3AA36A164C89}"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A4955E-3D47-460A-B696-C9D5EAFE4D23}" type="slidenum">
              <a:rPr lang="en-US"/>
              <a:pPr>
                <a:defRPr/>
              </a:pPr>
              <a:t>‹#›</a:t>
            </a:fld>
            <a:endParaRPr lang="en-US"/>
          </a:p>
        </p:txBody>
      </p:sp>
      <p:cxnSp>
        <p:nvCxnSpPr>
          <p:cNvPr id="9" name="Straight Connector 8"/>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160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sp>
        <p:nvSpPr>
          <p:cNvPr id="17" name="Rectangle 16"/>
          <p:cNvSpPr/>
          <p:nvPr userDrawn="1"/>
        </p:nvSpPr>
        <p:spPr>
          <a:xfrm>
            <a:off x="1" y="1"/>
            <a:ext cx="6525928" cy="5717893"/>
          </a:xfrm>
          <a:prstGeom prst="rect">
            <a:avLst/>
          </a:prstGeom>
          <a:solidFill>
            <a:srgbClr val="F5E4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pic>
        <p:nvPicPr>
          <p:cNvPr id="5"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hasCustomPrompt="1"/>
          </p:nvPr>
        </p:nvSpPr>
        <p:spPr>
          <a:xfrm>
            <a:off x="6687853" y="5046375"/>
            <a:ext cx="5251893" cy="529951"/>
          </a:xfrm>
        </p:spPr>
        <p:txBody>
          <a:bodyPr>
            <a:noAutofit/>
          </a:bodyPr>
          <a:lstStyle>
            <a:lvl1pPr algn="ctr">
              <a:defRPr sz="2400">
                <a:latin typeface="+mn-lt"/>
              </a:defRPr>
            </a:lvl1pPr>
          </a:lstStyle>
          <a:p>
            <a:r>
              <a:rPr lang="en-US" dirty="0"/>
              <a:t>CLICK TO EDIT MASTER TITLE STYLE</a:t>
            </a:r>
          </a:p>
        </p:txBody>
      </p:sp>
      <p:sp>
        <p:nvSpPr>
          <p:cNvPr id="6" name="Date Placeholder 3"/>
          <p:cNvSpPr>
            <a:spLocks noGrp="1"/>
          </p:cNvSpPr>
          <p:nvPr>
            <p:ph type="dt" sz="half" idx="10"/>
          </p:nvPr>
        </p:nvSpPr>
        <p:spPr/>
        <p:txBody>
          <a:bodyPr/>
          <a:lstStyle>
            <a:lvl1pPr>
              <a:defRPr/>
            </a:lvl1pPr>
          </a:lstStyle>
          <a:p>
            <a:pPr>
              <a:defRPr/>
            </a:pPr>
            <a:fld id="{7396E04D-E022-4AFD-B540-AF25D4C0C908}"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B48B19-0847-46F8-AC14-8E61D97A4253}" type="slidenum">
              <a:rPr lang="en-US"/>
              <a:pPr>
                <a:defRPr/>
              </a:pPr>
              <a:t>‹#›</a:t>
            </a:fld>
            <a:endParaRPr lang="en-US"/>
          </a:p>
        </p:txBody>
      </p:sp>
      <p:sp>
        <p:nvSpPr>
          <p:cNvPr id="12" name="Picture Placeholder 11"/>
          <p:cNvSpPr>
            <a:spLocks noGrp="1"/>
          </p:cNvSpPr>
          <p:nvPr>
            <p:ph type="pic" sz="quarter" idx="13"/>
          </p:nvPr>
        </p:nvSpPr>
        <p:spPr>
          <a:xfrm>
            <a:off x="952058" y="1049155"/>
            <a:ext cx="5236460" cy="4197174"/>
          </a:xfrm>
        </p:spPr>
        <p:txBody>
          <a:bodyPr/>
          <a:lstStyle>
            <a:lvl1pPr marL="0" indent="0">
              <a:buNone/>
              <a:defRPr/>
            </a:lvl1pPr>
          </a:lstStyle>
          <a:p>
            <a:endParaRPr lang="en-US" dirty="0"/>
          </a:p>
        </p:txBody>
      </p:sp>
      <p:sp>
        <p:nvSpPr>
          <p:cNvPr id="16" name="Text Placeholder 15"/>
          <p:cNvSpPr>
            <a:spLocks noGrp="1"/>
          </p:cNvSpPr>
          <p:nvPr>
            <p:ph type="body" sz="quarter" idx="14" hasCustomPrompt="1"/>
          </p:nvPr>
        </p:nvSpPr>
        <p:spPr>
          <a:xfrm>
            <a:off x="7459377" y="1688477"/>
            <a:ext cx="4099912" cy="2792413"/>
          </a:xfrm>
        </p:spPr>
        <p:txBody>
          <a:bodyPr anchor="ctr"/>
          <a:lstStyle>
            <a:lvl1pPr marL="0" indent="0">
              <a:buNone/>
              <a:defRPr sz="2800" i="1" baseline="0">
                <a:solidFill>
                  <a:schemeClr val="accent4">
                    <a:lumMod val="75000"/>
                  </a:schemeClr>
                </a:solidFill>
              </a:defRPr>
            </a:lvl1pPr>
          </a:lstStyle>
          <a:p>
            <a:pPr lvl="0"/>
            <a:r>
              <a:rPr lang="en-US" dirty="0"/>
              <a:t>Quote or key text here</a:t>
            </a:r>
          </a:p>
        </p:txBody>
      </p:sp>
      <p:sp>
        <p:nvSpPr>
          <p:cNvPr id="18" name="TextBox 5"/>
          <p:cNvSpPr txBox="1">
            <a:spLocks noChangeArrowheads="1"/>
          </p:cNvSpPr>
          <p:nvPr userDrawn="1"/>
        </p:nvSpPr>
        <p:spPr bwMode="auto">
          <a:xfrm>
            <a:off x="6687853" y="614437"/>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
        <p:nvSpPr>
          <p:cNvPr id="19" name="TextBox 6"/>
          <p:cNvSpPr txBox="1">
            <a:spLocks noChangeArrowheads="1"/>
          </p:cNvSpPr>
          <p:nvPr userDrawn="1"/>
        </p:nvSpPr>
        <p:spPr bwMode="auto">
          <a:xfrm>
            <a:off x="10949689" y="3454901"/>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218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p:txBody>
          <a:bodyPr/>
          <a:lstStyle>
            <a:lvl1pPr>
              <a:defRPr/>
            </a:lvl1pPr>
          </a:lstStyle>
          <a:p>
            <a:r>
              <a:rPr lang="en-US" dirty="0"/>
              <a:t>Agenda</a:t>
            </a:r>
          </a:p>
        </p:txBody>
      </p:sp>
      <p:sp>
        <p:nvSpPr>
          <p:cNvPr id="6" name="Date Placeholder 3"/>
          <p:cNvSpPr>
            <a:spLocks noGrp="1"/>
          </p:cNvSpPr>
          <p:nvPr>
            <p:ph type="dt" sz="half" idx="10"/>
          </p:nvPr>
        </p:nvSpPr>
        <p:spPr/>
        <p:txBody>
          <a:bodyPr/>
          <a:lstStyle>
            <a:lvl1pPr>
              <a:defRPr/>
            </a:lvl1pPr>
          </a:lstStyle>
          <a:p>
            <a:pPr>
              <a:defRPr/>
            </a:pPr>
            <a:fld id="{603BC7D9-138D-4DDC-A468-3AA36A164C89}"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A4955E-3D47-460A-B696-C9D5EAFE4D23}" type="slidenum">
              <a:rPr lang="en-US"/>
              <a:pPr>
                <a:defRPr/>
              </a:pPr>
              <a:t>‹#›</a:t>
            </a:fld>
            <a:endParaRPr lang="en-US"/>
          </a:p>
        </p:txBody>
      </p:sp>
      <p:cxnSp>
        <p:nvCxnSpPr>
          <p:cNvPr id="9" name="Straight Connector 8"/>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userDrawn="1"/>
        </p:nvSpPr>
        <p:spPr>
          <a:xfrm>
            <a:off x="2333625" y="1984750"/>
            <a:ext cx="8878888" cy="691074"/>
          </a:xfrm>
          <a:prstGeom prst="roundRect">
            <a:avLst/>
          </a:prstGeom>
          <a:solidFill>
            <a:srgbClr val="EC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a:off x="2919162" y="2772418"/>
            <a:ext cx="8293351" cy="69107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userDrawn="1"/>
        </p:nvSpPr>
        <p:spPr>
          <a:xfrm>
            <a:off x="3458176" y="3560086"/>
            <a:ext cx="7754337" cy="691074"/>
          </a:xfrm>
          <a:prstGeom prst="roundRect">
            <a:avLst/>
          </a:prstGeom>
          <a:solidFill>
            <a:srgbClr val="97C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userDrawn="1"/>
        </p:nvSpPr>
        <p:spPr>
          <a:xfrm>
            <a:off x="4006817" y="4347754"/>
            <a:ext cx="7205696" cy="69107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4526146" y="5135422"/>
            <a:ext cx="6686367" cy="69107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1443472" y="1822455"/>
            <a:ext cx="697627" cy="1015663"/>
          </a:xfrm>
          <a:prstGeom prst="rect">
            <a:avLst/>
          </a:prstGeom>
          <a:noFill/>
        </p:spPr>
        <p:txBody>
          <a:bodyPr wrap="none" rtlCol="0">
            <a:spAutoFit/>
          </a:bodyPr>
          <a:lstStyle/>
          <a:p>
            <a:r>
              <a:rPr lang="en-US" sz="6000" b="1" dirty="0">
                <a:solidFill>
                  <a:schemeClr val="accent4">
                    <a:lumMod val="75000"/>
                  </a:schemeClr>
                </a:solidFill>
                <a:latin typeface="Arial Black" panose="020B0A04020102020204" pitchFamily="34" charset="0"/>
              </a:rPr>
              <a:t>1</a:t>
            </a:r>
            <a:endParaRPr lang="en-US" b="1" dirty="0">
              <a:solidFill>
                <a:schemeClr val="accent4">
                  <a:lumMod val="75000"/>
                </a:schemeClr>
              </a:solidFill>
              <a:latin typeface="Arial Black" panose="020B0A04020102020204" pitchFamily="34" charset="0"/>
            </a:endParaRPr>
          </a:p>
        </p:txBody>
      </p:sp>
      <p:sp>
        <p:nvSpPr>
          <p:cNvPr id="22" name="TextBox 21"/>
          <p:cNvSpPr txBox="1"/>
          <p:nvPr userDrawn="1"/>
        </p:nvSpPr>
        <p:spPr>
          <a:xfrm>
            <a:off x="1984811" y="2640279"/>
            <a:ext cx="697627" cy="1015663"/>
          </a:xfrm>
          <a:prstGeom prst="rect">
            <a:avLst/>
          </a:prstGeom>
          <a:noFill/>
        </p:spPr>
        <p:txBody>
          <a:bodyPr wrap="none" rtlCol="0">
            <a:spAutoFit/>
          </a:bodyPr>
          <a:lstStyle/>
          <a:p>
            <a:r>
              <a:rPr lang="en-US" sz="6000" b="1" dirty="0">
                <a:solidFill>
                  <a:schemeClr val="accent4">
                    <a:lumMod val="75000"/>
                  </a:schemeClr>
                </a:solidFill>
                <a:latin typeface="Arial Black" panose="020B0A04020102020204" pitchFamily="34" charset="0"/>
              </a:rPr>
              <a:t>2</a:t>
            </a:r>
          </a:p>
        </p:txBody>
      </p:sp>
      <p:sp>
        <p:nvSpPr>
          <p:cNvPr id="23" name="TextBox 22"/>
          <p:cNvSpPr txBox="1"/>
          <p:nvPr userDrawn="1"/>
        </p:nvSpPr>
        <p:spPr>
          <a:xfrm>
            <a:off x="2526150" y="3437271"/>
            <a:ext cx="697627" cy="1015663"/>
          </a:xfrm>
          <a:prstGeom prst="rect">
            <a:avLst/>
          </a:prstGeom>
          <a:noFill/>
        </p:spPr>
        <p:txBody>
          <a:bodyPr wrap="none" rtlCol="0">
            <a:spAutoFit/>
          </a:bodyPr>
          <a:lstStyle/>
          <a:p>
            <a:r>
              <a:rPr lang="en-US" sz="6000" b="1" dirty="0">
                <a:solidFill>
                  <a:schemeClr val="accent4">
                    <a:lumMod val="75000"/>
                  </a:schemeClr>
                </a:solidFill>
                <a:latin typeface="Arial Black" panose="020B0A04020102020204" pitchFamily="34" charset="0"/>
              </a:rPr>
              <a:t>3</a:t>
            </a:r>
          </a:p>
        </p:txBody>
      </p:sp>
      <p:sp>
        <p:nvSpPr>
          <p:cNvPr id="24" name="TextBox 23"/>
          <p:cNvSpPr txBox="1"/>
          <p:nvPr userDrawn="1"/>
        </p:nvSpPr>
        <p:spPr>
          <a:xfrm>
            <a:off x="3109362" y="4198718"/>
            <a:ext cx="697627" cy="1015663"/>
          </a:xfrm>
          <a:prstGeom prst="rect">
            <a:avLst/>
          </a:prstGeom>
          <a:noFill/>
        </p:spPr>
        <p:txBody>
          <a:bodyPr wrap="none" rtlCol="0">
            <a:spAutoFit/>
          </a:bodyPr>
          <a:lstStyle/>
          <a:p>
            <a:r>
              <a:rPr lang="en-US" sz="6000" b="1" dirty="0">
                <a:solidFill>
                  <a:schemeClr val="accent4">
                    <a:lumMod val="75000"/>
                  </a:schemeClr>
                </a:solidFill>
                <a:latin typeface="Arial Black" panose="020B0A04020102020204" pitchFamily="34" charset="0"/>
              </a:rPr>
              <a:t>4</a:t>
            </a:r>
          </a:p>
        </p:txBody>
      </p:sp>
      <p:sp>
        <p:nvSpPr>
          <p:cNvPr id="25" name="TextBox 24"/>
          <p:cNvSpPr txBox="1"/>
          <p:nvPr userDrawn="1"/>
        </p:nvSpPr>
        <p:spPr>
          <a:xfrm>
            <a:off x="3675432" y="5038828"/>
            <a:ext cx="697627" cy="1015663"/>
          </a:xfrm>
          <a:prstGeom prst="rect">
            <a:avLst/>
          </a:prstGeom>
          <a:noFill/>
        </p:spPr>
        <p:txBody>
          <a:bodyPr wrap="none" rtlCol="0">
            <a:spAutoFit/>
          </a:bodyPr>
          <a:lstStyle/>
          <a:p>
            <a:r>
              <a:rPr lang="en-US" sz="6000" b="1" dirty="0">
                <a:solidFill>
                  <a:schemeClr val="accent4">
                    <a:lumMod val="75000"/>
                  </a:schemeClr>
                </a:solidFill>
                <a:latin typeface="Arial Black" panose="020B0A04020102020204" pitchFamily="34" charset="0"/>
              </a:rPr>
              <a:t>5</a:t>
            </a:r>
          </a:p>
        </p:txBody>
      </p:sp>
      <p:sp>
        <p:nvSpPr>
          <p:cNvPr id="26" name="Text Placeholder 25"/>
          <p:cNvSpPr>
            <a:spLocks noGrp="1"/>
          </p:cNvSpPr>
          <p:nvPr>
            <p:ph type="body" sz="quarter" idx="13" hasCustomPrompt="1"/>
          </p:nvPr>
        </p:nvSpPr>
        <p:spPr>
          <a:xfrm>
            <a:off x="2709334" y="2088681"/>
            <a:ext cx="7544618" cy="478107"/>
          </a:xfrm>
        </p:spPr>
        <p:txBody>
          <a:bodyPr/>
          <a:lstStyle>
            <a:lvl1pPr marL="0" indent="0">
              <a:buNone/>
              <a:defRPr sz="2800">
                <a:latin typeface="+mj-lt"/>
                <a:cs typeface="Arial" panose="020B0604020202020204" pitchFamily="34" charset="0"/>
              </a:defRPr>
            </a:lvl1pPr>
          </a:lstStyle>
          <a:p>
            <a:pPr lvl="0"/>
            <a:r>
              <a:rPr lang="en-US" dirty="0"/>
              <a:t>Agenda Item 1</a:t>
            </a:r>
          </a:p>
        </p:txBody>
      </p:sp>
      <p:sp>
        <p:nvSpPr>
          <p:cNvPr id="27" name="Text Placeholder 25"/>
          <p:cNvSpPr>
            <a:spLocks noGrp="1"/>
          </p:cNvSpPr>
          <p:nvPr>
            <p:ph type="body" sz="quarter" idx="14" hasCustomPrompt="1"/>
          </p:nvPr>
        </p:nvSpPr>
        <p:spPr>
          <a:xfrm>
            <a:off x="3378284" y="2908805"/>
            <a:ext cx="7544618" cy="478107"/>
          </a:xfrm>
        </p:spPr>
        <p:txBody>
          <a:bodyPr/>
          <a:lstStyle>
            <a:lvl1pPr marL="0" indent="0">
              <a:buNone/>
              <a:defRPr sz="2800">
                <a:latin typeface="+mj-lt"/>
                <a:cs typeface="Arial" panose="020B0604020202020204" pitchFamily="34" charset="0"/>
              </a:defRPr>
            </a:lvl1pPr>
          </a:lstStyle>
          <a:p>
            <a:pPr lvl="0"/>
            <a:r>
              <a:rPr lang="en-US" dirty="0"/>
              <a:t>Agenda Item 2</a:t>
            </a:r>
          </a:p>
        </p:txBody>
      </p:sp>
      <p:sp>
        <p:nvSpPr>
          <p:cNvPr id="28" name="Text Placeholder 25"/>
          <p:cNvSpPr>
            <a:spLocks noGrp="1"/>
          </p:cNvSpPr>
          <p:nvPr>
            <p:ph type="body" sz="quarter" idx="15" hasCustomPrompt="1"/>
          </p:nvPr>
        </p:nvSpPr>
        <p:spPr>
          <a:xfrm>
            <a:off x="3935349" y="3686215"/>
            <a:ext cx="7124078" cy="478107"/>
          </a:xfrm>
          <a:ln>
            <a:noFill/>
          </a:ln>
        </p:spPr>
        <p:txBody>
          <a:bodyPr/>
          <a:lstStyle>
            <a:lvl1pPr marL="0" indent="0">
              <a:buNone/>
              <a:defRPr sz="2800">
                <a:latin typeface="+mj-lt"/>
                <a:cs typeface="Arial" panose="020B0604020202020204" pitchFamily="34" charset="0"/>
              </a:defRPr>
            </a:lvl1pPr>
          </a:lstStyle>
          <a:p>
            <a:pPr lvl="0"/>
            <a:r>
              <a:rPr lang="en-US" dirty="0"/>
              <a:t>Agenda Item 3</a:t>
            </a:r>
          </a:p>
        </p:txBody>
      </p:sp>
      <p:sp>
        <p:nvSpPr>
          <p:cNvPr id="29" name="Text Placeholder 25"/>
          <p:cNvSpPr>
            <a:spLocks noGrp="1"/>
          </p:cNvSpPr>
          <p:nvPr>
            <p:ph type="body" sz="quarter" idx="16" hasCustomPrompt="1"/>
          </p:nvPr>
        </p:nvSpPr>
        <p:spPr>
          <a:xfrm>
            <a:off x="4526146" y="4460623"/>
            <a:ext cx="6533281" cy="478107"/>
          </a:xfrm>
        </p:spPr>
        <p:txBody>
          <a:bodyPr/>
          <a:lstStyle>
            <a:lvl1pPr marL="0" indent="0">
              <a:buNone/>
              <a:defRPr sz="2800">
                <a:solidFill>
                  <a:schemeClr val="bg1"/>
                </a:solidFill>
                <a:latin typeface="+mj-lt"/>
                <a:cs typeface="Arial" panose="020B0604020202020204" pitchFamily="34" charset="0"/>
              </a:defRPr>
            </a:lvl1pPr>
          </a:lstStyle>
          <a:p>
            <a:pPr lvl="0"/>
            <a:r>
              <a:rPr lang="en-US" dirty="0"/>
              <a:t>Agenda Item 4</a:t>
            </a:r>
          </a:p>
        </p:txBody>
      </p:sp>
      <p:sp>
        <p:nvSpPr>
          <p:cNvPr id="30" name="Text Placeholder 25"/>
          <p:cNvSpPr>
            <a:spLocks noGrp="1"/>
          </p:cNvSpPr>
          <p:nvPr>
            <p:ph type="body" sz="quarter" idx="17" hasCustomPrompt="1"/>
          </p:nvPr>
        </p:nvSpPr>
        <p:spPr>
          <a:xfrm>
            <a:off x="5036961" y="5241904"/>
            <a:ext cx="6022465" cy="478107"/>
          </a:xfrm>
        </p:spPr>
        <p:txBody>
          <a:bodyPr/>
          <a:lstStyle>
            <a:lvl1pPr marL="0" indent="0">
              <a:buNone/>
              <a:defRPr sz="2800">
                <a:solidFill>
                  <a:schemeClr val="bg1"/>
                </a:solidFill>
                <a:latin typeface="+mj-lt"/>
                <a:cs typeface="Arial" panose="020B0604020202020204" pitchFamily="34" charset="0"/>
              </a:defRPr>
            </a:lvl1pPr>
          </a:lstStyle>
          <a:p>
            <a:pPr lvl="0"/>
            <a:r>
              <a:rPr lang="en-US" dirty="0"/>
              <a:t>Agenda Item 5</a:t>
            </a:r>
          </a:p>
        </p:txBody>
      </p:sp>
      <p:pic>
        <p:nvPicPr>
          <p:cNvPr id="31"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4637" y="5445496"/>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0161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396E04D-E022-4AFD-B540-AF25D4C0C908}"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B48B19-0847-46F8-AC14-8E61D97A4253}" type="slidenum">
              <a:rPr lang="en-US"/>
              <a:pPr>
                <a:defRPr/>
              </a:pPr>
              <a:t>‹#›</a:t>
            </a:fld>
            <a:endParaRPr lang="en-US"/>
          </a:p>
        </p:txBody>
      </p:sp>
      <p:cxnSp>
        <p:nvCxnSpPr>
          <p:cNvPr id="10" name="Straight Connector 9"/>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823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7626D71A-C289-444F-A26F-190A7508D1EB}" type="datetime1">
              <a:rPr lang="en-US"/>
              <a:pPr>
                <a:defRPr/>
              </a:pPr>
              <a:t>11/23/2021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17DC4AC-6F22-43E7-96C5-4362E981E74C}" type="slidenum">
              <a:rPr lang="en-US"/>
              <a:pPr>
                <a:defRPr/>
              </a:pPr>
              <a:t>‹#›</a:t>
            </a:fld>
            <a:endParaRPr lang="en-US"/>
          </a:p>
        </p:txBody>
      </p:sp>
      <p:cxnSp>
        <p:nvCxnSpPr>
          <p:cNvPr id="12" name="Straight Connector 11"/>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8108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mparison - Three items">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1097279" y="286603"/>
            <a:ext cx="10115233"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p:txBody>
          <a:bodyPr/>
          <a:lstStyle>
            <a:lvl1pPr>
              <a:defRPr/>
            </a:lvl1pPr>
          </a:lstStyle>
          <a:p>
            <a:pPr>
              <a:defRPr/>
            </a:pPr>
            <a:fld id="{7626D71A-C289-444F-A26F-190A7508D1EB}" type="datetime1">
              <a:rPr lang="en-US"/>
              <a:pPr>
                <a:defRPr/>
              </a:pPr>
              <a:t>11/23/2021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17DC4AC-6F22-43E7-96C5-4362E981E74C}" type="slidenum">
              <a:rPr lang="en-US"/>
              <a:pPr>
                <a:defRPr/>
              </a:pPr>
              <a:t>‹#›</a:t>
            </a:fld>
            <a:endParaRPr lang="en-US"/>
          </a:p>
        </p:txBody>
      </p:sp>
      <p:sp>
        <p:nvSpPr>
          <p:cNvPr id="28" name="Text Placeholder 2"/>
          <p:cNvSpPr>
            <a:spLocks noGrp="1"/>
          </p:cNvSpPr>
          <p:nvPr>
            <p:ph type="body" idx="13"/>
          </p:nvPr>
        </p:nvSpPr>
        <p:spPr>
          <a:xfrm>
            <a:off x="4522270"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Content Placeholder 3"/>
          <p:cNvSpPr>
            <a:spLocks noGrp="1"/>
          </p:cNvSpPr>
          <p:nvPr>
            <p:ph sz="half" idx="14"/>
          </p:nvPr>
        </p:nvSpPr>
        <p:spPr>
          <a:xfrm>
            <a:off x="4522270"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
          <p:cNvSpPr>
            <a:spLocks noGrp="1"/>
          </p:cNvSpPr>
          <p:nvPr>
            <p:ph type="body" idx="15"/>
          </p:nvPr>
        </p:nvSpPr>
        <p:spPr>
          <a:xfrm>
            <a:off x="7939924"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Content Placeholder 3"/>
          <p:cNvSpPr>
            <a:spLocks noGrp="1"/>
          </p:cNvSpPr>
          <p:nvPr>
            <p:ph sz="half" idx="16"/>
          </p:nvPr>
        </p:nvSpPr>
        <p:spPr>
          <a:xfrm>
            <a:off x="7939924"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2" name="Straight Connector 31"/>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702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2320290" y="1906588"/>
            <a:ext cx="7749540" cy="3921125"/>
          </a:xfrm>
        </p:spPr>
        <p:txBody>
          <a:bodyPr/>
          <a:lstStyle/>
          <a:p>
            <a:endParaRPr lang="en-US"/>
          </a:p>
        </p:txBody>
      </p:sp>
    </p:spTree>
    <p:extLst>
      <p:ext uri="{BB962C8B-B14F-4D97-AF65-F5344CB8AC3E}">
        <p14:creationId xmlns:p14="http://schemas.microsoft.com/office/powerpoint/2010/main" val="35595729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hoto, and Caption">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1096963" y="1906588"/>
            <a:ext cx="7412037" cy="3921125"/>
          </a:xfrm>
        </p:spPr>
        <p:txBody>
          <a:bodyPr/>
          <a:lstStyle/>
          <a:p>
            <a:endParaRPr lang="en-US"/>
          </a:p>
        </p:txBody>
      </p:sp>
      <p:sp>
        <p:nvSpPr>
          <p:cNvPr id="10" name="Text Placeholder 9"/>
          <p:cNvSpPr>
            <a:spLocks noGrp="1"/>
          </p:cNvSpPr>
          <p:nvPr>
            <p:ph type="body" sz="quarter" idx="14" hasCustomPrompt="1"/>
          </p:nvPr>
        </p:nvSpPr>
        <p:spPr>
          <a:xfrm>
            <a:off x="8778875" y="1897063"/>
            <a:ext cx="2376488" cy="2549525"/>
          </a:xfrm>
        </p:spPr>
        <p:txBody>
          <a:bodyPr/>
          <a:lstStyle>
            <a:lvl1pPr marL="0" indent="0">
              <a:buNone/>
              <a:defRPr sz="18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Tree>
    <p:extLst>
      <p:ext uri="{BB962C8B-B14F-4D97-AF65-F5344CB8AC3E}">
        <p14:creationId xmlns:p14="http://schemas.microsoft.com/office/powerpoint/2010/main" val="1912628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2 Photos, Captions 2">
    <p:spTree>
      <p:nvGrpSpPr>
        <p:cNvPr id="1" name=""/>
        <p:cNvGrpSpPr/>
        <p:nvPr/>
      </p:nvGrpSpPr>
      <p:grpSpPr>
        <a:xfrm>
          <a:off x="0" y="0"/>
          <a:ext cx="0" cy="0"/>
          <a:chOff x="0" y="0"/>
          <a:chExt cx="0" cy="0"/>
        </a:xfrm>
      </p:grpSpPr>
      <p:sp>
        <p:nvSpPr>
          <p:cNvPr id="11" name="Picture Placeholder 8"/>
          <p:cNvSpPr>
            <a:spLocks noGrp="1"/>
          </p:cNvSpPr>
          <p:nvPr>
            <p:ph type="pic" sz="quarter" idx="15"/>
          </p:nvPr>
        </p:nvSpPr>
        <p:spPr>
          <a:xfrm>
            <a:off x="6263006" y="1906588"/>
            <a:ext cx="4949507" cy="3191193"/>
          </a:xfrm>
        </p:spPr>
        <p:txBody>
          <a:bodyPr/>
          <a:lstStyle/>
          <a:p>
            <a:endParaRPr lang="en-US" dirty="0"/>
          </a:p>
        </p:txBody>
      </p:sp>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1096963" y="1906589"/>
            <a:ext cx="4949507" cy="3191192"/>
          </a:xfrm>
        </p:spPr>
        <p:txBody>
          <a:bodyPr/>
          <a:lstStyle/>
          <a:p>
            <a:endParaRPr lang="en-US"/>
          </a:p>
        </p:txBody>
      </p:sp>
      <p:sp>
        <p:nvSpPr>
          <p:cNvPr id="10" name="Text Placeholder 9"/>
          <p:cNvSpPr>
            <a:spLocks noGrp="1"/>
          </p:cNvSpPr>
          <p:nvPr>
            <p:ph type="body" sz="quarter" idx="14" hasCustomPrompt="1"/>
          </p:nvPr>
        </p:nvSpPr>
        <p:spPr>
          <a:xfrm>
            <a:off x="6263005" y="5143501"/>
            <a:ext cx="3990657" cy="539669"/>
          </a:xfrm>
        </p:spPr>
        <p:txBody>
          <a:bodyPr/>
          <a:lstStyle>
            <a:lvl1pPr marL="0" indent="0">
              <a:buNone/>
              <a:defRPr sz="16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
        <p:nvSpPr>
          <p:cNvPr id="12" name="Text Placeholder 9"/>
          <p:cNvSpPr>
            <a:spLocks noGrp="1"/>
          </p:cNvSpPr>
          <p:nvPr>
            <p:ph type="body" sz="quarter" idx="16" hasCustomPrompt="1"/>
          </p:nvPr>
        </p:nvSpPr>
        <p:spPr>
          <a:xfrm>
            <a:off x="1096963" y="5145724"/>
            <a:ext cx="4949507" cy="537446"/>
          </a:xfrm>
        </p:spPr>
        <p:txBody>
          <a:bodyPr/>
          <a:lstStyle>
            <a:lvl1pPr marL="0" indent="0">
              <a:buNone/>
              <a:defRPr sz="16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Tree>
    <p:extLst>
      <p:ext uri="{BB962C8B-B14F-4D97-AF65-F5344CB8AC3E}">
        <p14:creationId xmlns:p14="http://schemas.microsoft.com/office/powerpoint/2010/main" val="7321557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ings to Consider">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a:lvl1pPr>
          </a:lstStyle>
          <a:p>
            <a:r>
              <a:rPr lang="en-US" dirty="0"/>
              <a:t>Title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ight Bracket 8"/>
          <p:cNvSpPr/>
          <p:nvPr userDrawn="1"/>
        </p:nvSpPr>
        <p:spPr>
          <a:xfrm flipH="1">
            <a:off x="7809096" y="2106984"/>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9940" name="Picture 4" descr="Premium Vector | Light bulb icon"/>
          <p:cNvPicPr>
            <a:picLocks noChangeAspect="1" noChangeArrowheads="1"/>
          </p:cNvPicPr>
          <p:nvPr userDrawn="1"/>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8492" t="6583" r="8380" b="12046"/>
          <a:stretch/>
        </p:blipFill>
        <p:spPr bwMode="auto">
          <a:xfrm>
            <a:off x="5257800" y="2703749"/>
            <a:ext cx="1623060" cy="1588770"/>
          </a:xfrm>
          <a:prstGeom prst="ellipse">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a:endCxn id="9" idx="2"/>
          </p:cNvCxnSpPr>
          <p:nvPr userDrawn="1"/>
        </p:nvCxnSpPr>
        <p:spPr>
          <a:xfrm flipV="1">
            <a:off x="7052310" y="2713977"/>
            <a:ext cx="756786" cy="366645"/>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8" name="Right Bracket 17"/>
          <p:cNvSpPr/>
          <p:nvPr userDrawn="1"/>
        </p:nvSpPr>
        <p:spPr>
          <a:xfrm flipH="1">
            <a:off x="7809096" y="3867205"/>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a:endCxn id="18" idx="2"/>
          </p:cNvCxnSpPr>
          <p:nvPr userDrawn="1"/>
        </p:nvCxnSpPr>
        <p:spPr>
          <a:xfrm>
            <a:off x="7052310" y="3927962"/>
            <a:ext cx="756786" cy="546236"/>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7" idx="2"/>
          </p:cNvCxnSpPr>
          <p:nvPr userDrawn="1"/>
        </p:nvCxnSpPr>
        <p:spPr>
          <a:xfrm flipV="1">
            <a:off x="4300128" y="4052383"/>
            <a:ext cx="902304" cy="417913"/>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7" name="Right Bracket 26"/>
          <p:cNvSpPr/>
          <p:nvPr userDrawn="1"/>
        </p:nvSpPr>
        <p:spPr>
          <a:xfrm>
            <a:off x="3983355" y="3867205"/>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p:cNvSpPr/>
          <p:nvPr userDrawn="1"/>
        </p:nvSpPr>
        <p:spPr>
          <a:xfrm flipH="1">
            <a:off x="573774" y="3867205"/>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a:stCxn id="33" idx="2"/>
          </p:cNvCxnSpPr>
          <p:nvPr userDrawn="1"/>
        </p:nvCxnSpPr>
        <p:spPr>
          <a:xfrm>
            <a:off x="4389462" y="2710075"/>
            <a:ext cx="756786" cy="370547"/>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3" name="Right Bracket 32"/>
          <p:cNvSpPr/>
          <p:nvPr userDrawn="1"/>
        </p:nvSpPr>
        <p:spPr>
          <a:xfrm>
            <a:off x="4072689" y="2106984"/>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ket 33"/>
          <p:cNvSpPr/>
          <p:nvPr userDrawn="1"/>
        </p:nvSpPr>
        <p:spPr>
          <a:xfrm flipH="1">
            <a:off x="573774" y="2106984"/>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ket 35"/>
          <p:cNvSpPr/>
          <p:nvPr userDrawn="1"/>
        </p:nvSpPr>
        <p:spPr>
          <a:xfrm>
            <a:off x="11307967" y="2100658"/>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ket 36"/>
          <p:cNvSpPr/>
          <p:nvPr userDrawn="1"/>
        </p:nvSpPr>
        <p:spPr>
          <a:xfrm>
            <a:off x="11307967" y="3854529"/>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 Placeholder 38"/>
          <p:cNvSpPr>
            <a:spLocks noGrp="1"/>
          </p:cNvSpPr>
          <p:nvPr>
            <p:ph type="body" sz="quarter" idx="13" hasCustomPrompt="1"/>
          </p:nvPr>
        </p:nvSpPr>
        <p:spPr>
          <a:xfrm>
            <a:off x="811398" y="2183130"/>
            <a:ext cx="3340439" cy="1006158"/>
          </a:xfrm>
        </p:spPr>
        <p:txBody>
          <a:bodyPr/>
          <a:lstStyle>
            <a:lvl1pPr marL="0" indent="0">
              <a:buNone/>
              <a:defRPr/>
            </a:lvl1pPr>
          </a:lstStyle>
          <a:p>
            <a:pPr lvl="0"/>
            <a:r>
              <a:rPr lang="en-US" dirty="0"/>
              <a:t>Text</a:t>
            </a:r>
          </a:p>
        </p:txBody>
      </p:sp>
      <p:sp>
        <p:nvSpPr>
          <p:cNvPr id="42" name="Text Placeholder 38"/>
          <p:cNvSpPr>
            <a:spLocks noGrp="1"/>
          </p:cNvSpPr>
          <p:nvPr>
            <p:ph type="body" sz="quarter" idx="14" hasCustomPrompt="1"/>
          </p:nvPr>
        </p:nvSpPr>
        <p:spPr>
          <a:xfrm>
            <a:off x="722108" y="3949936"/>
            <a:ext cx="3340439" cy="1006158"/>
          </a:xfrm>
        </p:spPr>
        <p:txBody>
          <a:bodyPr/>
          <a:lstStyle>
            <a:lvl1pPr marL="0" indent="0">
              <a:buNone/>
              <a:defRPr/>
            </a:lvl1pPr>
          </a:lstStyle>
          <a:p>
            <a:pPr lvl="0"/>
            <a:r>
              <a:rPr lang="en-US" dirty="0"/>
              <a:t>Text</a:t>
            </a:r>
          </a:p>
        </p:txBody>
      </p:sp>
      <p:sp>
        <p:nvSpPr>
          <p:cNvPr id="43" name="Text Placeholder 38"/>
          <p:cNvSpPr>
            <a:spLocks noGrp="1"/>
          </p:cNvSpPr>
          <p:nvPr>
            <p:ph type="body" sz="quarter" idx="15" hasCustomPrompt="1"/>
          </p:nvPr>
        </p:nvSpPr>
        <p:spPr>
          <a:xfrm>
            <a:off x="8029276" y="2200189"/>
            <a:ext cx="3340439" cy="1006158"/>
          </a:xfrm>
          <a:ln>
            <a:noFill/>
          </a:ln>
        </p:spPr>
        <p:txBody>
          <a:bodyPr/>
          <a:lstStyle>
            <a:lvl1pPr marL="0" indent="0">
              <a:buNone/>
              <a:defRPr/>
            </a:lvl1pPr>
          </a:lstStyle>
          <a:p>
            <a:pPr lvl="0"/>
            <a:r>
              <a:rPr lang="en-US" dirty="0"/>
              <a:t>Text</a:t>
            </a:r>
          </a:p>
        </p:txBody>
      </p:sp>
      <p:sp>
        <p:nvSpPr>
          <p:cNvPr id="44" name="Text Placeholder 38"/>
          <p:cNvSpPr>
            <a:spLocks noGrp="1"/>
          </p:cNvSpPr>
          <p:nvPr>
            <p:ph type="body" sz="quarter" idx="16" hasCustomPrompt="1"/>
          </p:nvPr>
        </p:nvSpPr>
        <p:spPr>
          <a:xfrm>
            <a:off x="8046720" y="3949936"/>
            <a:ext cx="3340439" cy="1006158"/>
          </a:xfrm>
        </p:spPr>
        <p:txBody>
          <a:bodyPr/>
          <a:lstStyle>
            <a:lvl1pPr marL="0" indent="0">
              <a:buNone/>
              <a:defRPr/>
            </a:lvl1pPr>
          </a:lstStyle>
          <a:p>
            <a:pPr lvl="0"/>
            <a:r>
              <a:rPr lang="en-US" dirty="0"/>
              <a:t>Text</a:t>
            </a:r>
          </a:p>
        </p:txBody>
      </p:sp>
    </p:spTree>
    <p:extLst>
      <p:ext uri="{BB962C8B-B14F-4D97-AF65-F5344CB8AC3E}">
        <p14:creationId xmlns:p14="http://schemas.microsoft.com/office/powerpoint/2010/main" val="4187788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oll Time!">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baseline="0"/>
            </a:lvl1pPr>
          </a:lstStyle>
          <a:p>
            <a:r>
              <a:rPr lang="en-US" dirty="0"/>
              <a:t>Title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Oval Callout 6"/>
          <p:cNvSpPr/>
          <p:nvPr userDrawn="1"/>
        </p:nvSpPr>
        <p:spPr>
          <a:xfrm>
            <a:off x="693019" y="2077297"/>
            <a:ext cx="3955984" cy="3027254"/>
          </a:xfrm>
          <a:prstGeom prst="wedgeEllipseCallout">
            <a:avLst>
              <a:gd name="adj1" fmla="val 55966"/>
              <a:gd name="adj2" fmla="val 44789"/>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hasCustomPrompt="1"/>
          </p:nvPr>
        </p:nvSpPr>
        <p:spPr>
          <a:xfrm>
            <a:off x="1511300" y="2859088"/>
            <a:ext cx="2319338" cy="1462087"/>
          </a:xfrm>
        </p:spPr>
        <p:txBody>
          <a:bodyPr/>
          <a:lstStyle>
            <a:lvl1pPr marL="0" indent="0">
              <a:buNone/>
              <a:defRPr baseline="0">
                <a:solidFill>
                  <a:schemeClr val="tx1"/>
                </a:solidFill>
              </a:defRPr>
            </a:lvl1pPr>
          </a:lstStyle>
          <a:p>
            <a:pPr lvl="0"/>
            <a:r>
              <a:rPr lang="en-US" dirty="0"/>
              <a:t>Instructions for the </a:t>
            </a:r>
            <a:r>
              <a:rPr lang="en-US" dirty="0" err="1"/>
              <a:t>menti</a:t>
            </a:r>
            <a:r>
              <a:rPr lang="en-US" dirty="0"/>
              <a:t>/chat/poll</a:t>
            </a:r>
          </a:p>
        </p:txBody>
      </p:sp>
      <p:sp>
        <p:nvSpPr>
          <p:cNvPr id="12" name="Text Placeholder 11"/>
          <p:cNvSpPr>
            <a:spLocks noGrp="1"/>
          </p:cNvSpPr>
          <p:nvPr>
            <p:ph type="body" sz="quarter" idx="14" hasCustomPrompt="1"/>
          </p:nvPr>
        </p:nvSpPr>
        <p:spPr>
          <a:xfrm>
            <a:off x="5982827" y="2319338"/>
            <a:ext cx="5052345" cy="2876550"/>
          </a:xfrm>
        </p:spPr>
        <p:txBody>
          <a:bodyPr/>
          <a:lstStyle>
            <a:lvl1pPr marL="0" indent="0">
              <a:buNone/>
              <a:defRPr sz="2400" baseline="0">
                <a:solidFill>
                  <a:schemeClr val="accent4">
                    <a:lumMod val="75000"/>
                  </a:schemeClr>
                </a:solidFill>
              </a:defRPr>
            </a:lvl1pPr>
          </a:lstStyle>
          <a:p>
            <a:pPr lvl="0"/>
            <a:r>
              <a:rPr lang="en-US" dirty="0"/>
              <a:t>Poll/Chat/</a:t>
            </a:r>
            <a:r>
              <a:rPr lang="en-US" dirty="0" err="1"/>
              <a:t>Menti</a:t>
            </a:r>
            <a:r>
              <a:rPr lang="en-US" dirty="0"/>
              <a:t> Question</a:t>
            </a:r>
          </a:p>
        </p:txBody>
      </p:sp>
    </p:spTree>
    <p:extLst>
      <p:ext uri="{BB962C8B-B14F-4D97-AF65-F5344CB8AC3E}">
        <p14:creationId xmlns:p14="http://schemas.microsoft.com/office/powerpoint/2010/main" val="29454821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Boxes and Titles">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780925" y="1849437"/>
            <a:ext cx="3657600" cy="1692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920414" y="3675724"/>
            <a:ext cx="3657600" cy="1692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11781" y="3669490"/>
            <a:ext cx="3657600" cy="16922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120314" y="1849437"/>
            <a:ext cx="3657600" cy="16922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019425" y="3373437"/>
            <a:ext cx="609600" cy="5640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611603" y="3382499"/>
            <a:ext cx="609600" cy="5640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7194" y="3364690"/>
            <a:ext cx="609600" cy="5640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815514" y="3373437"/>
            <a:ext cx="609600" cy="5640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659106" y="1925637"/>
            <a:ext cx="2748213" cy="4230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949113" y="3751285"/>
            <a:ext cx="2748213" cy="4230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907758" y="3745690"/>
            <a:ext cx="2748213" cy="4230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153025" y="1925637"/>
            <a:ext cx="2748213" cy="4230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3" hasCustomPrompt="1"/>
          </p:nvPr>
        </p:nvSpPr>
        <p:spPr>
          <a:xfrm>
            <a:off x="1808999" y="1925637"/>
            <a:ext cx="2274770" cy="389996"/>
          </a:xfrm>
        </p:spPr>
        <p:txBody>
          <a:bodyPr/>
          <a:lstStyle>
            <a:lvl1pPr marL="0" indent="0">
              <a:buNone/>
              <a:defRPr>
                <a:solidFill>
                  <a:schemeClr val="bg1"/>
                </a:solidFill>
              </a:defRPr>
            </a:lvl1pPr>
          </a:lstStyle>
          <a:p>
            <a:pPr lvl="0"/>
            <a:r>
              <a:rPr lang="en-US" dirty="0"/>
              <a:t>Title</a:t>
            </a:r>
          </a:p>
        </p:txBody>
      </p:sp>
      <p:sp>
        <p:nvSpPr>
          <p:cNvPr id="22" name="Text Placeholder 20"/>
          <p:cNvSpPr>
            <a:spLocks noGrp="1"/>
          </p:cNvSpPr>
          <p:nvPr>
            <p:ph type="body" sz="quarter" idx="14" hasCustomPrompt="1"/>
          </p:nvPr>
        </p:nvSpPr>
        <p:spPr>
          <a:xfrm>
            <a:off x="1011781" y="3795697"/>
            <a:ext cx="2274770" cy="389996"/>
          </a:xfrm>
        </p:spPr>
        <p:txBody>
          <a:bodyPr/>
          <a:lstStyle>
            <a:lvl1pPr marL="0" indent="0">
              <a:buNone/>
              <a:defRPr>
                <a:solidFill>
                  <a:schemeClr val="tx1"/>
                </a:solidFill>
              </a:defRPr>
            </a:lvl1pPr>
          </a:lstStyle>
          <a:p>
            <a:pPr lvl="0"/>
            <a:r>
              <a:rPr lang="en-US" dirty="0"/>
              <a:t>Title</a:t>
            </a:r>
          </a:p>
        </p:txBody>
      </p:sp>
      <p:sp>
        <p:nvSpPr>
          <p:cNvPr id="23" name="Text Placeholder 20"/>
          <p:cNvSpPr>
            <a:spLocks noGrp="1"/>
          </p:cNvSpPr>
          <p:nvPr>
            <p:ph type="body" sz="quarter" idx="15" hasCustomPrompt="1"/>
          </p:nvPr>
        </p:nvSpPr>
        <p:spPr>
          <a:xfrm>
            <a:off x="8052663" y="3792535"/>
            <a:ext cx="2274770" cy="389996"/>
          </a:xfrm>
        </p:spPr>
        <p:txBody>
          <a:bodyPr/>
          <a:lstStyle>
            <a:lvl1pPr marL="0" indent="0">
              <a:buNone/>
              <a:defRPr>
                <a:solidFill>
                  <a:schemeClr val="bg1"/>
                </a:solidFill>
              </a:defRPr>
            </a:lvl1pPr>
          </a:lstStyle>
          <a:p>
            <a:pPr lvl="0"/>
            <a:r>
              <a:rPr lang="en-US" dirty="0"/>
              <a:t>Title</a:t>
            </a:r>
          </a:p>
        </p:txBody>
      </p:sp>
      <p:sp>
        <p:nvSpPr>
          <p:cNvPr id="24" name="Text Placeholder 20"/>
          <p:cNvSpPr>
            <a:spLocks noGrp="1"/>
          </p:cNvSpPr>
          <p:nvPr>
            <p:ph type="body" sz="quarter" idx="16" hasCustomPrompt="1"/>
          </p:nvPr>
        </p:nvSpPr>
        <p:spPr>
          <a:xfrm>
            <a:off x="7341119" y="1960827"/>
            <a:ext cx="2274770" cy="389996"/>
          </a:xfrm>
        </p:spPr>
        <p:txBody>
          <a:bodyPr/>
          <a:lstStyle>
            <a:lvl1pPr marL="0" indent="0">
              <a:buNone/>
              <a:defRPr>
                <a:solidFill>
                  <a:schemeClr val="tx1"/>
                </a:solidFill>
              </a:defRPr>
            </a:lvl1pPr>
          </a:lstStyle>
          <a:p>
            <a:pPr lvl="0"/>
            <a:r>
              <a:rPr lang="en-US" dirty="0"/>
              <a:t>Title</a:t>
            </a:r>
          </a:p>
        </p:txBody>
      </p:sp>
      <p:sp>
        <p:nvSpPr>
          <p:cNvPr id="26" name="Text Placeholder 25"/>
          <p:cNvSpPr>
            <a:spLocks noGrp="1"/>
          </p:cNvSpPr>
          <p:nvPr>
            <p:ph type="body" sz="quarter" idx="17" hasCustomPrompt="1"/>
          </p:nvPr>
        </p:nvSpPr>
        <p:spPr>
          <a:xfrm>
            <a:off x="1896979" y="2424907"/>
            <a:ext cx="3407343" cy="835818"/>
          </a:xfrm>
        </p:spPr>
        <p:txBody>
          <a:bodyPr/>
          <a:lstStyle>
            <a:lvl1pPr>
              <a:defRPr sz="1600"/>
            </a:lvl1pPr>
          </a:lstStyle>
          <a:p>
            <a:pPr lvl="0"/>
            <a:r>
              <a:rPr lang="en-US" dirty="0"/>
              <a:t>Text</a:t>
            </a:r>
          </a:p>
        </p:txBody>
      </p:sp>
      <p:sp>
        <p:nvSpPr>
          <p:cNvPr id="27" name="Text Placeholder 25"/>
          <p:cNvSpPr>
            <a:spLocks noGrp="1"/>
          </p:cNvSpPr>
          <p:nvPr>
            <p:ph type="body" sz="quarter" idx="18" hasCustomPrompt="1"/>
          </p:nvPr>
        </p:nvSpPr>
        <p:spPr>
          <a:xfrm>
            <a:off x="6245442" y="2422418"/>
            <a:ext cx="3407343" cy="835818"/>
          </a:xfrm>
        </p:spPr>
        <p:txBody>
          <a:bodyPr/>
          <a:lstStyle>
            <a:lvl1pPr>
              <a:defRPr sz="1600"/>
            </a:lvl1pPr>
          </a:lstStyle>
          <a:p>
            <a:pPr lvl="0"/>
            <a:r>
              <a:rPr lang="en-US" dirty="0"/>
              <a:t>Text</a:t>
            </a:r>
          </a:p>
        </p:txBody>
      </p:sp>
      <p:sp>
        <p:nvSpPr>
          <p:cNvPr id="28" name="Text Placeholder 25"/>
          <p:cNvSpPr>
            <a:spLocks noGrp="1"/>
          </p:cNvSpPr>
          <p:nvPr>
            <p:ph type="body" sz="quarter" idx="19" hasCustomPrompt="1"/>
          </p:nvPr>
        </p:nvSpPr>
        <p:spPr>
          <a:xfrm>
            <a:off x="1136909" y="4327243"/>
            <a:ext cx="3407343" cy="835818"/>
          </a:xfrm>
        </p:spPr>
        <p:txBody>
          <a:bodyPr/>
          <a:lstStyle>
            <a:lvl1pPr>
              <a:defRPr sz="1600"/>
            </a:lvl1pPr>
          </a:lstStyle>
          <a:p>
            <a:pPr lvl="0"/>
            <a:r>
              <a:rPr lang="en-US" dirty="0"/>
              <a:t>Text</a:t>
            </a:r>
          </a:p>
        </p:txBody>
      </p:sp>
      <p:sp>
        <p:nvSpPr>
          <p:cNvPr id="29" name="Text Placeholder 25"/>
          <p:cNvSpPr>
            <a:spLocks noGrp="1"/>
          </p:cNvSpPr>
          <p:nvPr>
            <p:ph type="body" sz="quarter" idx="20" hasCustomPrompt="1"/>
          </p:nvPr>
        </p:nvSpPr>
        <p:spPr>
          <a:xfrm>
            <a:off x="7041530" y="4379845"/>
            <a:ext cx="3407343" cy="835818"/>
          </a:xfrm>
        </p:spPr>
        <p:txBody>
          <a:bodyPr/>
          <a:lstStyle>
            <a:lvl1pPr>
              <a:defRPr sz="1600"/>
            </a:lvl1pPr>
          </a:lstStyle>
          <a:p>
            <a:pPr lvl="0"/>
            <a:r>
              <a:rPr lang="en-US" dirty="0"/>
              <a:t>Text</a:t>
            </a:r>
          </a:p>
        </p:txBody>
      </p:sp>
    </p:spTree>
    <p:extLst>
      <p:ext uri="{BB962C8B-B14F-4D97-AF65-F5344CB8AC3E}">
        <p14:creationId xmlns:p14="http://schemas.microsoft.com/office/powerpoint/2010/main" val="19517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Quo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12922" y="2217521"/>
            <a:ext cx="10678332" cy="322760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p:nvPr>
        </p:nvSpPr>
        <p:spPr>
          <a:xfrm>
            <a:off x="1141706" y="2959895"/>
            <a:ext cx="9823964" cy="1996306"/>
          </a:xfrm>
        </p:spPr>
        <p:txBody>
          <a:bodyPr/>
          <a:lstStyle>
            <a:lvl1pPr marL="0" indent="0">
              <a:buNone/>
              <a:defRPr sz="2800" i="1"/>
            </a:lvl1pPr>
          </a:lstStyle>
          <a:p>
            <a:pPr lvl="0"/>
            <a:endParaRPr lang="en-US" dirty="0"/>
          </a:p>
        </p:txBody>
      </p:sp>
      <p:sp>
        <p:nvSpPr>
          <p:cNvPr id="12" name="TextBox 5"/>
          <p:cNvSpPr txBox="1">
            <a:spLocks noChangeArrowheads="1"/>
          </p:cNvSpPr>
          <p:nvPr userDrawn="1"/>
        </p:nvSpPr>
        <p:spPr bwMode="auto">
          <a:xfrm>
            <a:off x="712922" y="1185937"/>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
        <p:nvSpPr>
          <p:cNvPr id="13" name="TextBox 6"/>
          <p:cNvSpPr txBox="1">
            <a:spLocks noChangeArrowheads="1"/>
          </p:cNvSpPr>
          <p:nvPr userDrawn="1"/>
        </p:nvSpPr>
        <p:spPr bwMode="auto">
          <a:xfrm>
            <a:off x="10232086" y="4266431"/>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0895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NWD">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b="34076"/>
          <a:stretch>
            <a:fillRect/>
          </a:stretch>
        </p:blipFill>
        <p:spPr bwMode="auto">
          <a:xfrm>
            <a:off x="0" y="5124450"/>
            <a:ext cx="121920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descr="No Wrong Door Logo"/>
          <p:cNvPicPr>
            <a:picLocks noChangeAspect="1"/>
          </p:cNvPicPr>
          <p:nvPr/>
        </p:nvPicPr>
        <p:blipFill>
          <a:blip r:embed="rId3"/>
          <a:stretch>
            <a:fillRect/>
          </a:stretch>
        </p:blipFill>
        <p:spPr>
          <a:xfrm>
            <a:off x="219075" y="93663"/>
            <a:ext cx="1128713" cy="118903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5BBB3AE1-7780-4C9C-81A6-29F1ABB75D87}" type="datetime1">
              <a:rPr lang="en-US"/>
              <a:pPr>
                <a:defRPr/>
              </a:pPr>
              <a:t>11/23/2021</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7D43C23-BBA4-4704-B853-6C7A885CA89E}" type="slidenum">
              <a:rPr lang="en-US"/>
              <a:pPr>
                <a:defRPr/>
              </a:pPr>
              <a:t>‹#›</a:t>
            </a:fld>
            <a:endParaRPr lang="en-US" dirty="0"/>
          </a:p>
        </p:txBody>
      </p:sp>
    </p:spTree>
    <p:extLst>
      <p:ext uri="{BB962C8B-B14F-4D97-AF65-F5344CB8AC3E}">
        <p14:creationId xmlns:p14="http://schemas.microsoft.com/office/powerpoint/2010/main" val="12472303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603BC7D9-138D-4DDC-A468-3AA36A164C89}"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A4955E-3D47-460A-B696-C9D5EAFE4D23}" type="slidenum">
              <a:rPr lang="en-US"/>
              <a:pPr>
                <a:defRPr/>
              </a:pPr>
              <a:t>‹#›</a:t>
            </a:fld>
            <a:endParaRPr lang="en-US"/>
          </a:p>
        </p:txBody>
      </p:sp>
      <p:cxnSp>
        <p:nvCxnSpPr>
          <p:cNvPr id="9" name="Straight Connector 8"/>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9105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sp>
        <p:nvSpPr>
          <p:cNvPr id="17" name="Rectangle 16"/>
          <p:cNvSpPr/>
          <p:nvPr userDrawn="1"/>
        </p:nvSpPr>
        <p:spPr>
          <a:xfrm>
            <a:off x="1" y="1"/>
            <a:ext cx="6525928" cy="5717893"/>
          </a:xfrm>
          <a:prstGeom prst="rect">
            <a:avLst/>
          </a:prstGeom>
          <a:solidFill>
            <a:srgbClr val="F5E4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pic>
        <p:nvPicPr>
          <p:cNvPr id="5"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hasCustomPrompt="1"/>
          </p:nvPr>
        </p:nvSpPr>
        <p:spPr>
          <a:xfrm>
            <a:off x="6687853" y="5046375"/>
            <a:ext cx="5251893" cy="529951"/>
          </a:xfrm>
        </p:spPr>
        <p:txBody>
          <a:bodyPr>
            <a:noAutofit/>
          </a:bodyPr>
          <a:lstStyle>
            <a:lvl1pPr algn="ctr">
              <a:defRPr sz="2400">
                <a:latin typeface="+mn-lt"/>
              </a:defRPr>
            </a:lvl1pPr>
          </a:lstStyle>
          <a:p>
            <a:r>
              <a:rPr lang="en-US" dirty="0"/>
              <a:t>CLICK TO EDIT MASTER TITLE STYLE</a:t>
            </a:r>
          </a:p>
        </p:txBody>
      </p:sp>
      <p:sp>
        <p:nvSpPr>
          <p:cNvPr id="6" name="Date Placeholder 3"/>
          <p:cNvSpPr>
            <a:spLocks noGrp="1"/>
          </p:cNvSpPr>
          <p:nvPr>
            <p:ph type="dt" sz="half" idx="10"/>
          </p:nvPr>
        </p:nvSpPr>
        <p:spPr/>
        <p:txBody>
          <a:bodyPr/>
          <a:lstStyle>
            <a:lvl1pPr>
              <a:defRPr/>
            </a:lvl1pPr>
          </a:lstStyle>
          <a:p>
            <a:pPr>
              <a:defRPr/>
            </a:pPr>
            <a:fld id="{7396E04D-E022-4AFD-B540-AF25D4C0C908}"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B48B19-0847-46F8-AC14-8E61D97A4253}" type="slidenum">
              <a:rPr lang="en-US"/>
              <a:pPr>
                <a:defRPr/>
              </a:pPr>
              <a:t>‹#›</a:t>
            </a:fld>
            <a:endParaRPr lang="en-US"/>
          </a:p>
        </p:txBody>
      </p:sp>
      <p:sp>
        <p:nvSpPr>
          <p:cNvPr id="12" name="Picture Placeholder 11"/>
          <p:cNvSpPr>
            <a:spLocks noGrp="1"/>
          </p:cNvSpPr>
          <p:nvPr>
            <p:ph type="pic" sz="quarter" idx="13"/>
          </p:nvPr>
        </p:nvSpPr>
        <p:spPr>
          <a:xfrm>
            <a:off x="952058" y="1049155"/>
            <a:ext cx="5236460" cy="4197174"/>
          </a:xfrm>
        </p:spPr>
        <p:txBody>
          <a:bodyPr/>
          <a:lstStyle>
            <a:lvl1pPr marL="0" indent="0">
              <a:buNone/>
              <a:defRPr/>
            </a:lvl1pPr>
          </a:lstStyle>
          <a:p>
            <a:endParaRPr lang="en-US" dirty="0"/>
          </a:p>
        </p:txBody>
      </p:sp>
      <p:sp>
        <p:nvSpPr>
          <p:cNvPr id="16" name="Text Placeholder 15"/>
          <p:cNvSpPr>
            <a:spLocks noGrp="1"/>
          </p:cNvSpPr>
          <p:nvPr>
            <p:ph type="body" sz="quarter" idx="14" hasCustomPrompt="1"/>
          </p:nvPr>
        </p:nvSpPr>
        <p:spPr>
          <a:xfrm>
            <a:off x="7459377" y="1688477"/>
            <a:ext cx="4099912" cy="2792413"/>
          </a:xfrm>
        </p:spPr>
        <p:txBody>
          <a:bodyPr anchor="ctr"/>
          <a:lstStyle>
            <a:lvl1pPr marL="0" indent="0">
              <a:buNone/>
              <a:defRPr sz="2800" i="1" baseline="0">
                <a:solidFill>
                  <a:schemeClr val="accent4">
                    <a:lumMod val="75000"/>
                  </a:schemeClr>
                </a:solidFill>
              </a:defRPr>
            </a:lvl1pPr>
          </a:lstStyle>
          <a:p>
            <a:pPr lvl="0"/>
            <a:r>
              <a:rPr lang="en-US" dirty="0"/>
              <a:t>Quote or key text here</a:t>
            </a:r>
          </a:p>
        </p:txBody>
      </p:sp>
      <p:sp>
        <p:nvSpPr>
          <p:cNvPr id="18" name="TextBox 5"/>
          <p:cNvSpPr txBox="1">
            <a:spLocks noChangeArrowheads="1"/>
          </p:cNvSpPr>
          <p:nvPr userDrawn="1"/>
        </p:nvSpPr>
        <p:spPr bwMode="auto">
          <a:xfrm>
            <a:off x="6687853" y="614437"/>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
        <p:nvSpPr>
          <p:cNvPr id="19" name="TextBox 6"/>
          <p:cNvSpPr txBox="1">
            <a:spLocks noChangeArrowheads="1"/>
          </p:cNvSpPr>
          <p:nvPr userDrawn="1"/>
        </p:nvSpPr>
        <p:spPr bwMode="auto">
          <a:xfrm>
            <a:off x="10949689" y="3454901"/>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03907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396E04D-E022-4AFD-B540-AF25D4C0C908}"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B48B19-0847-46F8-AC14-8E61D97A4253}" type="slidenum">
              <a:rPr lang="en-US"/>
              <a:pPr>
                <a:defRPr/>
              </a:pPr>
              <a:t>‹#›</a:t>
            </a:fld>
            <a:endParaRPr lang="en-US"/>
          </a:p>
        </p:txBody>
      </p:sp>
      <p:cxnSp>
        <p:nvCxnSpPr>
          <p:cNvPr id="10" name="Straight Connector 9"/>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3016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7626D71A-C289-444F-A26F-190A7508D1EB}" type="datetime1">
              <a:rPr lang="en-US"/>
              <a:pPr>
                <a:defRPr/>
              </a:pPr>
              <a:t>11/23/2021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17DC4AC-6F22-43E7-96C5-4362E981E74C}" type="slidenum">
              <a:rPr lang="en-US"/>
              <a:pPr>
                <a:defRPr/>
              </a:pPr>
              <a:t>‹#›</a:t>
            </a:fld>
            <a:endParaRPr lang="en-US"/>
          </a:p>
        </p:txBody>
      </p:sp>
      <p:cxnSp>
        <p:nvCxnSpPr>
          <p:cNvPr id="12" name="Straight Connector 11"/>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051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mparison - Three items">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1097279" y="286603"/>
            <a:ext cx="10115233"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p:txBody>
          <a:bodyPr/>
          <a:lstStyle>
            <a:lvl1pPr>
              <a:defRPr/>
            </a:lvl1pPr>
          </a:lstStyle>
          <a:p>
            <a:pPr>
              <a:defRPr/>
            </a:pPr>
            <a:fld id="{7626D71A-C289-444F-A26F-190A7508D1EB}" type="datetime1">
              <a:rPr lang="en-US"/>
              <a:pPr>
                <a:defRPr/>
              </a:pPr>
              <a:t>11/23/2021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17DC4AC-6F22-43E7-96C5-4362E981E74C}" type="slidenum">
              <a:rPr lang="en-US"/>
              <a:pPr>
                <a:defRPr/>
              </a:pPr>
              <a:t>‹#›</a:t>
            </a:fld>
            <a:endParaRPr lang="en-US"/>
          </a:p>
        </p:txBody>
      </p:sp>
      <p:sp>
        <p:nvSpPr>
          <p:cNvPr id="28" name="Text Placeholder 2"/>
          <p:cNvSpPr>
            <a:spLocks noGrp="1"/>
          </p:cNvSpPr>
          <p:nvPr>
            <p:ph type="body" idx="13"/>
          </p:nvPr>
        </p:nvSpPr>
        <p:spPr>
          <a:xfrm>
            <a:off x="4522270"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Content Placeholder 3"/>
          <p:cNvSpPr>
            <a:spLocks noGrp="1"/>
          </p:cNvSpPr>
          <p:nvPr>
            <p:ph sz="half" idx="14"/>
          </p:nvPr>
        </p:nvSpPr>
        <p:spPr>
          <a:xfrm>
            <a:off x="4522270"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
          <p:cNvSpPr>
            <a:spLocks noGrp="1"/>
          </p:cNvSpPr>
          <p:nvPr>
            <p:ph type="body" idx="15"/>
          </p:nvPr>
        </p:nvSpPr>
        <p:spPr>
          <a:xfrm>
            <a:off x="7939924"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Content Placeholder 3"/>
          <p:cNvSpPr>
            <a:spLocks noGrp="1"/>
          </p:cNvSpPr>
          <p:nvPr>
            <p:ph sz="half" idx="16"/>
          </p:nvPr>
        </p:nvSpPr>
        <p:spPr>
          <a:xfrm>
            <a:off x="7939924"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2" name="Straight Connector 31"/>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7465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2320290" y="1906588"/>
            <a:ext cx="7749540" cy="3921125"/>
          </a:xfrm>
        </p:spPr>
        <p:txBody>
          <a:bodyPr/>
          <a:lstStyle/>
          <a:p>
            <a:endParaRPr lang="en-US"/>
          </a:p>
        </p:txBody>
      </p:sp>
    </p:spTree>
    <p:extLst>
      <p:ext uri="{BB962C8B-B14F-4D97-AF65-F5344CB8AC3E}">
        <p14:creationId xmlns:p14="http://schemas.microsoft.com/office/powerpoint/2010/main" val="17723148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Photo, and Caption">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1096963" y="1906588"/>
            <a:ext cx="7412037" cy="3921125"/>
          </a:xfrm>
        </p:spPr>
        <p:txBody>
          <a:bodyPr/>
          <a:lstStyle/>
          <a:p>
            <a:endParaRPr lang="en-US"/>
          </a:p>
        </p:txBody>
      </p:sp>
      <p:sp>
        <p:nvSpPr>
          <p:cNvPr id="10" name="Text Placeholder 9"/>
          <p:cNvSpPr>
            <a:spLocks noGrp="1"/>
          </p:cNvSpPr>
          <p:nvPr>
            <p:ph type="body" sz="quarter" idx="14" hasCustomPrompt="1"/>
          </p:nvPr>
        </p:nvSpPr>
        <p:spPr>
          <a:xfrm>
            <a:off x="8778875" y="1897063"/>
            <a:ext cx="2376488" cy="2549525"/>
          </a:xfrm>
        </p:spPr>
        <p:txBody>
          <a:bodyPr/>
          <a:lstStyle>
            <a:lvl1pPr marL="0" indent="0">
              <a:buNone/>
              <a:defRPr sz="18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Tree>
    <p:extLst>
      <p:ext uri="{BB962C8B-B14F-4D97-AF65-F5344CB8AC3E}">
        <p14:creationId xmlns:p14="http://schemas.microsoft.com/office/powerpoint/2010/main" val="17038117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2 Photos, Captions 2">
    <p:spTree>
      <p:nvGrpSpPr>
        <p:cNvPr id="1" name=""/>
        <p:cNvGrpSpPr/>
        <p:nvPr/>
      </p:nvGrpSpPr>
      <p:grpSpPr>
        <a:xfrm>
          <a:off x="0" y="0"/>
          <a:ext cx="0" cy="0"/>
          <a:chOff x="0" y="0"/>
          <a:chExt cx="0" cy="0"/>
        </a:xfrm>
      </p:grpSpPr>
      <p:sp>
        <p:nvSpPr>
          <p:cNvPr id="11" name="Picture Placeholder 8"/>
          <p:cNvSpPr>
            <a:spLocks noGrp="1"/>
          </p:cNvSpPr>
          <p:nvPr>
            <p:ph type="pic" sz="quarter" idx="15"/>
          </p:nvPr>
        </p:nvSpPr>
        <p:spPr>
          <a:xfrm>
            <a:off x="6263006" y="1906588"/>
            <a:ext cx="4949507" cy="3191193"/>
          </a:xfrm>
        </p:spPr>
        <p:txBody>
          <a:bodyPr/>
          <a:lstStyle/>
          <a:p>
            <a:endParaRPr lang="en-US" dirty="0"/>
          </a:p>
        </p:txBody>
      </p:sp>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1096963" y="1906589"/>
            <a:ext cx="4949507" cy="3191192"/>
          </a:xfrm>
        </p:spPr>
        <p:txBody>
          <a:bodyPr/>
          <a:lstStyle/>
          <a:p>
            <a:endParaRPr lang="en-US"/>
          </a:p>
        </p:txBody>
      </p:sp>
      <p:sp>
        <p:nvSpPr>
          <p:cNvPr id="10" name="Text Placeholder 9"/>
          <p:cNvSpPr>
            <a:spLocks noGrp="1"/>
          </p:cNvSpPr>
          <p:nvPr>
            <p:ph type="body" sz="quarter" idx="14" hasCustomPrompt="1"/>
          </p:nvPr>
        </p:nvSpPr>
        <p:spPr>
          <a:xfrm>
            <a:off x="6263005" y="5143501"/>
            <a:ext cx="3990657" cy="539669"/>
          </a:xfrm>
        </p:spPr>
        <p:txBody>
          <a:bodyPr/>
          <a:lstStyle>
            <a:lvl1pPr marL="0" indent="0">
              <a:buNone/>
              <a:defRPr sz="16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
        <p:nvSpPr>
          <p:cNvPr id="12" name="Text Placeholder 9"/>
          <p:cNvSpPr>
            <a:spLocks noGrp="1"/>
          </p:cNvSpPr>
          <p:nvPr>
            <p:ph type="body" sz="quarter" idx="16" hasCustomPrompt="1"/>
          </p:nvPr>
        </p:nvSpPr>
        <p:spPr>
          <a:xfrm>
            <a:off x="1096963" y="5145724"/>
            <a:ext cx="4949507" cy="537446"/>
          </a:xfrm>
        </p:spPr>
        <p:txBody>
          <a:bodyPr/>
          <a:lstStyle>
            <a:lvl1pPr marL="0" indent="0">
              <a:buNone/>
              <a:defRPr sz="16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Tree>
    <p:extLst>
      <p:ext uri="{BB962C8B-B14F-4D97-AF65-F5344CB8AC3E}">
        <p14:creationId xmlns:p14="http://schemas.microsoft.com/office/powerpoint/2010/main" val="28175994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ings to Consider">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a:lvl1pPr>
          </a:lstStyle>
          <a:p>
            <a:r>
              <a:rPr lang="en-US" dirty="0"/>
              <a:t>Title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ight Bracket 8"/>
          <p:cNvSpPr/>
          <p:nvPr userDrawn="1"/>
        </p:nvSpPr>
        <p:spPr>
          <a:xfrm flipH="1">
            <a:off x="7809096" y="2106984"/>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9940" name="Picture 4" descr="Premium Vector | Light bulb icon"/>
          <p:cNvPicPr>
            <a:picLocks noChangeAspect="1" noChangeArrowheads="1"/>
          </p:cNvPicPr>
          <p:nvPr userDrawn="1"/>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8492" t="6583" r="8380" b="12046"/>
          <a:stretch/>
        </p:blipFill>
        <p:spPr bwMode="auto">
          <a:xfrm>
            <a:off x="5257800" y="2703749"/>
            <a:ext cx="1623060" cy="1588770"/>
          </a:xfrm>
          <a:prstGeom prst="ellipse">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a:endCxn id="9" idx="2"/>
          </p:cNvCxnSpPr>
          <p:nvPr userDrawn="1"/>
        </p:nvCxnSpPr>
        <p:spPr>
          <a:xfrm flipV="1">
            <a:off x="7052310" y="2713977"/>
            <a:ext cx="756786" cy="366645"/>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8" name="Right Bracket 17"/>
          <p:cNvSpPr/>
          <p:nvPr userDrawn="1"/>
        </p:nvSpPr>
        <p:spPr>
          <a:xfrm flipH="1">
            <a:off x="7809096" y="3867205"/>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a:endCxn id="18" idx="2"/>
          </p:cNvCxnSpPr>
          <p:nvPr userDrawn="1"/>
        </p:nvCxnSpPr>
        <p:spPr>
          <a:xfrm>
            <a:off x="7052310" y="3927962"/>
            <a:ext cx="756786" cy="546236"/>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7" idx="2"/>
          </p:cNvCxnSpPr>
          <p:nvPr userDrawn="1"/>
        </p:nvCxnSpPr>
        <p:spPr>
          <a:xfrm flipV="1">
            <a:off x="4300128" y="4052383"/>
            <a:ext cx="902304" cy="417913"/>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7" name="Right Bracket 26"/>
          <p:cNvSpPr/>
          <p:nvPr userDrawn="1"/>
        </p:nvSpPr>
        <p:spPr>
          <a:xfrm>
            <a:off x="3983355" y="3867205"/>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p:cNvSpPr/>
          <p:nvPr userDrawn="1"/>
        </p:nvSpPr>
        <p:spPr>
          <a:xfrm flipH="1">
            <a:off x="573774" y="3867205"/>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a:stCxn id="33" idx="2"/>
          </p:cNvCxnSpPr>
          <p:nvPr userDrawn="1"/>
        </p:nvCxnSpPr>
        <p:spPr>
          <a:xfrm>
            <a:off x="4389462" y="2710075"/>
            <a:ext cx="756786" cy="370547"/>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3" name="Right Bracket 32"/>
          <p:cNvSpPr/>
          <p:nvPr userDrawn="1"/>
        </p:nvSpPr>
        <p:spPr>
          <a:xfrm>
            <a:off x="4072689" y="2106984"/>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ket 33"/>
          <p:cNvSpPr/>
          <p:nvPr userDrawn="1"/>
        </p:nvSpPr>
        <p:spPr>
          <a:xfrm flipH="1">
            <a:off x="573774" y="2106984"/>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ket 35"/>
          <p:cNvSpPr/>
          <p:nvPr userDrawn="1"/>
        </p:nvSpPr>
        <p:spPr>
          <a:xfrm>
            <a:off x="11307967" y="2100658"/>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ket 36"/>
          <p:cNvSpPr/>
          <p:nvPr userDrawn="1"/>
        </p:nvSpPr>
        <p:spPr>
          <a:xfrm>
            <a:off x="11307967" y="3854529"/>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 Placeholder 38"/>
          <p:cNvSpPr>
            <a:spLocks noGrp="1"/>
          </p:cNvSpPr>
          <p:nvPr>
            <p:ph type="body" sz="quarter" idx="13" hasCustomPrompt="1"/>
          </p:nvPr>
        </p:nvSpPr>
        <p:spPr>
          <a:xfrm>
            <a:off x="811398" y="2183130"/>
            <a:ext cx="3340439" cy="1006158"/>
          </a:xfrm>
        </p:spPr>
        <p:txBody>
          <a:bodyPr/>
          <a:lstStyle>
            <a:lvl1pPr marL="0" indent="0">
              <a:buNone/>
              <a:defRPr/>
            </a:lvl1pPr>
          </a:lstStyle>
          <a:p>
            <a:pPr lvl="0"/>
            <a:r>
              <a:rPr lang="en-US" dirty="0"/>
              <a:t>Text</a:t>
            </a:r>
          </a:p>
        </p:txBody>
      </p:sp>
      <p:sp>
        <p:nvSpPr>
          <p:cNvPr id="42" name="Text Placeholder 38"/>
          <p:cNvSpPr>
            <a:spLocks noGrp="1"/>
          </p:cNvSpPr>
          <p:nvPr>
            <p:ph type="body" sz="quarter" idx="14" hasCustomPrompt="1"/>
          </p:nvPr>
        </p:nvSpPr>
        <p:spPr>
          <a:xfrm>
            <a:off x="722108" y="3949936"/>
            <a:ext cx="3340439" cy="1006158"/>
          </a:xfrm>
        </p:spPr>
        <p:txBody>
          <a:bodyPr/>
          <a:lstStyle>
            <a:lvl1pPr marL="0" indent="0">
              <a:buNone/>
              <a:defRPr/>
            </a:lvl1pPr>
          </a:lstStyle>
          <a:p>
            <a:pPr lvl="0"/>
            <a:r>
              <a:rPr lang="en-US" dirty="0"/>
              <a:t>Text</a:t>
            </a:r>
          </a:p>
        </p:txBody>
      </p:sp>
      <p:sp>
        <p:nvSpPr>
          <p:cNvPr id="43" name="Text Placeholder 38"/>
          <p:cNvSpPr>
            <a:spLocks noGrp="1"/>
          </p:cNvSpPr>
          <p:nvPr>
            <p:ph type="body" sz="quarter" idx="15" hasCustomPrompt="1"/>
          </p:nvPr>
        </p:nvSpPr>
        <p:spPr>
          <a:xfrm>
            <a:off x="8029276" y="2200189"/>
            <a:ext cx="3340439" cy="1006158"/>
          </a:xfrm>
          <a:ln>
            <a:noFill/>
          </a:ln>
        </p:spPr>
        <p:txBody>
          <a:bodyPr/>
          <a:lstStyle>
            <a:lvl1pPr marL="0" indent="0">
              <a:buNone/>
              <a:defRPr/>
            </a:lvl1pPr>
          </a:lstStyle>
          <a:p>
            <a:pPr lvl="0"/>
            <a:r>
              <a:rPr lang="en-US" dirty="0"/>
              <a:t>Text</a:t>
            </a:r>
          </a:p>
        </p:txBody>
      </p:sp>
      <p:sp>
        <p:nvSpPr>
          <p:cNvPr id="44" name="Text Placeholder 38"/>
          <p:cNvSpPr>
            <a:spLocks noGrp="1"/>
          </p:cNvSpPr>
          <p:nvPr>
            <p:ph type="body" sz="quarter" idx="16" hasCustomPrompt="1"/>
          </p:nvPr>
        </p:nvSpPr>
        <p:spPr>
          <a:xfrm>
            <a:off x="8046720" y="3949936"/>
            <a:ext cx="3340439" cy="1006158"/>
          </a:xfrm>
        </p:spPr>
        <p:txBody>
          <a:bodyPr/>
          <a:lstStyle>
            <a:lvl1pPr marL="0" indent="0">
              <a:buNone/>
              <a:defRPr/>
            </a:lvl1pPr>
          </a:lstStyle>
          <a:p>
            <a:pPr lvl="0"/>
            <a:r>
              <a:rPr lang="en-US" dirty="0"/>
              <a:t>Text</a:t>
            </a:r>
          </a:p>
        </p:txBody>
      </p:sp>
    </p:spTree>
    <p:extLst>
      <p:ext uri="{BB962C8B-B14F-4D97-AF65-F5344CB8AC3E}">
        <p14:creationId xmlns:p14="http://schemas.microsoft.com/office/powerpoint/2010/main" val="38732255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oll Time!">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baseline="0"/>
            </a:lvl1pPr>
          </a:lstStyle>
          <a:p>
            <a:r>
              <a:rPr lang="en-US" dirty="0"/>
              <a:t>Title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Oval Callout 6"/>
          <p:cNvSpPr/>
          <p:nvPr userDrawn="1"/>
        </p:nvSpPr>
        <p:spPr>
          <a:xfrm>
            <a:off x="693019" y="2077297"/>
            <a:ext cx="3955984" cy="3027254"/>
          </a:xfrm>
          <a:prstGeom prst="wedgeEllipseCallout">
            <a:avLst>
              <a:gd name="adj1" fmla="val 55966"/>
              <a:gd name="adj2" fmla="val 44789"/>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hasCustomPrompt="1"/>
          </p:nvPr>
        </p:nvSpPr>
        <p:spPr>
          <a:xfrm>
            <a:off x="1511300" y="2859088"/>
            <a:ext cx="2319338" cy="1462087"/>
          </a:xfrm>
        </p:spPr>
        <p:txBody>
          <a:bodyPr/>
          <a:lstStyle>
            <a:lvl1pPr marL="0" indent="0">
              <a:buNone/>
              <a:defRPr baseline="0">
                <a:solidFill>
                  <a:schemeClr val="tx1"/>
                </a:solidFill>
              </a:defRPr>
            </a:lvl1pPr>
          </a:lstStyle>
          <a:p>
            <a:pPr lvl="0"/>
            <a:r>
              <a:rPr lang="en-US" dirty="0"/>
              <a:t>Instructions for the </a:t>
            </a:r>
            <a:r>
              <a:rPr lang="en-US" dirty="0" err="1"/>
              <a:t>menti</a:t>
            </a:r>
            <a:r>
              <a:rPr lang="en-US" dirty="0"/>
              <a:t>/chat/poll</a:t>
            </a:r>
          </a:p>
        </p:txBody>
      </p:sp>
      <p:sp>
        <p:nvSpPr>
          <p:cNvPr id="12" name="Text Placeholder 11"/>
          <p:cNvSpPr>
            <a:spLocks noGrp="1"/>
          </p:cNvSpPr>
          <p:nvPr>
            <p:ph type="body" sz="quarter" idx="14" hasCustomPrompt="1"/>
          </p:nvPr>
        </p:nvSpPr>
        <p:spPr>
          <a:xfrm>
            <a:off x="5982827" y="2319338"/>
            <a:ext cx="5052345" cy="2876550"/>
          </a:xfrm>
        </p:spPr>
        <p:txBody>
          <a:bodyPr/>
          <a:lstStyle>
            <a:lvl1pPr marL="0" indent="0">
              <a:buNone/>
              <a:defRPr sz="2400" baseline="0">
                <a:solidFill>
                  <a:schemeClr val="accent4">
                    <a:lumMod val="75000"/>
                  </a:schemeClr>
                </a:solidFill>
              </a:defRPr>
            </a:lvl1pPr>
          </a:lstStyle>
          <a:p>
            <a:pPr lvl="0"/>
            <a:r>
              <a:rPr lang="en-US" dirty="0"/>
              <a:t>Poll/Chat/</a:t>
            </a:r>
            <a:r>
              <a:rPr lang="en-US" dirty="0" err="1"/>
              <a:t>Menti</a:t>
            </a:r>
            <a:r>
              <a:rPr lang="en-US" dirty="0"/>
              <a:t> Question</a:t>
            </a:r>
          </a:p>
        </p:txBody>
      </p:sp>
    </p:spTree>
    <p:extLst>
      <p:ext uri="{BB962C8B-B14F-4D97-AF65-F5344CB8AC3E}">
        <p14:creationId xmlns:p14="http://schemas.microsoft.com/office/powerpoint/2010/main" val="349628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sp>
        <p:nvSpPr>
          <p:cNvPr id="17" name="Rectangle 16"/>
          <p:cNvSpPr/>
          <p:nvPr userDrawn="1"/>
        </p:nvSpPr>
        <p:spPr>
          <a:xfrm>
            <a:off x="1" y="1"/>
            <a:ext cx="6525928" cy="6333422"/>
          </a:xfrm>
          <a:prstGeom prst="rect">
            <a:avLst/>
          </a:prstGeom>
          <a:solidFill>
            <a:srgbClr val="F5E4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pic>
        <p:nvPicPr>
          <p:cNvPr id="5"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hasCustomPrompt="1"/>
          </p:nvPr>
        </p:nvSpPr>
        <p:spPr>
          <a:xfrm>
            <a:off x="936625" y="5524900"/>
            <a:ext cx="5251893" cy="529951"/>
          </a:xfrm>
        </p:spPr>
        <p:txBody>
          <a:bodyPr>
            <a:noAutofit/>
          </a:bodyPr>
          <a:lstStyle>
            <a:lvl1pPr algn="ctr">
              <a:defRPr sz="2400">
                <a:latin typeface="+mn-lt"/>
              </a:defRPr>
            </a:lvl1pPr>
          </a:lstStyle>
          <a:p>
            <a:r>
              <a:rPr lang="en-US" dirty="0"/>
              <a:t>CLICK TO EDIT MASTER TITLE STYLE</a:t>
            </a:r>
          </a:p>
        </p:txBody>
      </p:sp>
      <p:sp>
        <p:nvSpPr>
          <p:cNvPr id="6" name="Date Placeholder 3"/>
          <p:cNvSpPr>
            <a:spLocks noGrp="1"/>
          </p:cNvSpPr>
          <p:nvPr>
            <p:ph type="dt" sz="half" idx="10"/>
          </p:nvPr>
        </p:nvSpPr>
        <p:spPr/>
        <p:txBody>
          <a:bodyPr/>
          <a:lstStyle>
            <a:lvl1pPr>
              <a:defRPr/>
            </a:lvl1pPr>
          </a:lstStyle>
          <a:p>
            <a:pPr>
              <a:defRPr/>
            </a:pPr>
            <a:fld id="{7396E04D-E022-4AFD-B540-AF25D4C0C908}"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B48B19-0847-46F8-AC14-8E61D97A4253}" type="slidenum">
              <a:rPr lang="en-US"/>
              <a:pPr>
                <a:defRPr/>
              </a:pPr>
              <a:t>‹#›</a:t>
            </a:fld>
            <a:endParaRPr lang="en-US"/>
          </a:p>
        </p:txBody>
      </p:sp>
      <p:sp>
        <p:nvSpPr>
          <p:cNvPr id="12" name="Picture Placeholder 11"/>
          <p:cNvSpPr>
            <a:spLocks noGrp="1"/>
          </p:cNvSpPr>
          <p:nvPr>
            <p:ph type="pic" sz="quarter" idx="13"/>
          </p:nvPr>
        </p:nvSpPr>
        <p:spPr>
          <a:xfrm>
            <a:off x="952058" y="1049155"/>
            <a:ext cx="5236460" cy="4197174"/>
          </a:xfrm>
        </p:spPr>
        <p:txBody>
          <a:bodyPr/>
          <a:lstStyle>
            <a:lvl1pPr marL="0" indent="0">
              <a:buNone/>
              <a:defRPr/>
            </a:lvl1pPr>
          </a:lstStyle>
          <a:p>
            <a:r>
              <a:rPr lang="en-US"/>
              <a:t>Click icon to add picture</a:t>
            </a:r>
            <a:endParaRPr lang="en-US" dirty="0"/>
          </a:p>
        </p:txBody>
      </p:sp>
      <p:sp>
        <p:nvSpPr>
          <p:cNvPr id="16" name="Text Placeholder 15"/>
          <p:cNvSpPr>
            <a:spLocks noGrp="1"/>
          </p:cNvSpPr>
          <p:nvPr>
            <p:ph type="body" sz="quarter" idx="14" hasCustomPrompt="1"/>
          </p:nvPr>
        </p:nvSpPr>
        <p:spPr>
          <a:xfrm>
            <a:off x="7459377" y="1688477"/>
            <a:ext cx="4099912" cy="2792413"/>
          </a:xfrm>
        </p:spPr>
        <p:txBody>
          <a:bodyPr anchor="ctr"/>
          <a:lstStyle>
            <a:lvl1pPr marL="0" indent="0">
              <a:buNone/>
              <a:defRPr sz="2800" i="1" baseline="0">
                <a:solidFill>
                  <a:schemeClr val="accent4">
                    <a:lumMod val="75000"/>
                  </a:schemeClr>
                </a:solidFill>
              </a:defRPr>
            </a:lvl1pPr>
          </a:lstStyle>
          <a:p>
            <a:pPr lvl="0"/>
            <a:r>
              <a:rPr lang="en-US" dirty="0"/>
              <a:t>Quote or key text here</a:t>
            </a:r>
          </a:p>
        </p:txBody>
      </p:sp>
      <p:sp>
        <p:nvSpPr>
          <p:cNvPr id="18" name="TextBox 5"/>
          <p:cNvSpPr txBox="1">
            <a:spLocks noChangeArrowheads="1"/>
          </p:cNvSpPr>
          <p:nvPr userDrawn="1"/>
        </p:nvSpPr>
        <p:spPr bwMode="auto">
          <a:xfrm>
            <a:off x="6687853" y="614437"/>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
        <p:nvSpPr>
          <p:cNvPr id="19" name="TextBox 6"/>
          <p:cNvSpPr txBox="1">
            <a:spLocks noChangeArrowheads="1"/>
          </p:cNvSpPr>
          <p:nvPr userDrawn="1"/>
        </p:nvSpPr>
        <p:spPr bwMode="auto">
          <a:xfrm>
            <a:off x="10949689" y="3454901"/>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7725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ur Boxes and Titles">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780925" y="1849437"/>
            <a:ext cx="3657600" cy="1692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920414" y="3675724"/>
            <a:ext cx="3657600" cy="1692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11781" y="3669490"/>
            <a:ext cx="3657600" cy="16922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120314" y="1849437"/>
            <a:ext cx="3657600" cy="16922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019425" y="3373437"/>
            <a:ext cx="609600" cy="5640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611603" y="3382499"/>
            <a:ext cx="609600" cy="5640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7194" y="3364690"/>
            <a:ext cx="609600" cy="5640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815514" y="3373437"/>
            <a:ext cx="609600" cy="5640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659106" y="1925637"/>
            <a:ext cx="2748213" cy="4230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949113" y="3751285"/>
            <a:ext cx="2748213" cy="4230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907758" y="3745690"/>
            <a:ext cx="2748213" cy="4230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153025" y="1925637"/>
            <a:ext cx="2748213" cy="4230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3" hasCustomPrompt="1"/>
          </p:nvPr>
        </p:nvSpPr>
        <p:spPr>
          <a:xfrm>
            <a:off x="1808999" y="1925637"/>
            <a:ext cx="2274770" cy="389996"/>
          </a:xfrm>
        </p:spPr>
        <p:txBody>
          <a:bodyPr/>
          <a:lstStyle>
            <a:lvl1pPr marL="0" indent="0">
              <a:buNone/>
              <a:defRPr>
                <a:solidFill>
                  <a:schemeClr val="bg1"/>
                </a:solidFill>
              </a:defRPr>
            </a:lvl1pPr>
          </a:lstStyle>
          <a:p>
            <a:pPr lvl="0"/>
            <a:r>
              <a:rPr lang="en-US" dirty="0"/>
              <a:t>Title</a:t>
            </a:r>
          </a:p>
        </p:txBody>
      </p:sp>
      <p:sp>
        <p:nvSpPr>
          <p:cNvPr id="22" name="Text Placeholder 20"/>
          <p:cNvSpPr>
            <a:spLocks noGrp="1"/>
          </p:cNvSpPr>
          <p:nvPr>
            <p:ph type="body" sz="quarter" idx="14" hasCustomPrompt="1"/>
          </p:nvPr>
        </p:nvSpPr>
        <p:spPr>
          <a:xfrm>
            <a:off x="1011781" y="3795697"/>
            <a:ext cx="2274770" cy="389996"/>
          </a:xfrm>
        </p:spPr>
        <p:txBody>
          <a:bodyPr/>
          <a:lstStyle>
            <a:lvl1pPr marL="0" indent="0">
              <a:buNone/>
              <a:defRPr>
                <a:solidFill>
                  <a:schemeClr val="tx1"/>
                </a:solidFill>
              </a:defRPr>
            </a:lvl1pPr>
          </a:lstStyle>
          <a:p>
            <a:pPr lvl="0"/>
            <a:r>
              <a:rPr lang="en-US" dirty="0"/>
              <a:t>Title</a:t>
            </a:r>
          </a:p>
        </p:txBody>
      </p:sp>
      <p:sp>
        <p:nvSpPr>
          <p:cNvPr id="23" name="Text Placeholder 20"/>
          <p:cNvSpPr>
            <a:spLocks noGrp="1"/>
          </p:cNvSpPr>
          <p:nvPr>
            <p:ph type="body" sz="quarter" idx="15" hasCustomPrompt="1"/>
          </p:nvPr>
        </p:nvSpPr>
        <p:spPr>
          <a:xfrm>
            <a:off x="8052663" y="3792535"/>
            <a:ext cx="2274770" cy="389996"/>
          </a:xfrm>
        </p:spPr>
        <p:txBody>
          <a:bodyPr/>
          <a:lstStyle>
            <a:lvl1pPr marL="0" indent="0">
              <a:buNone/>
              <a:defRPr>
                <a:solidFill>
                  <a:schemeClr val="bg1"/>
                </a:solidFill>
              </a:defRPr>
            </a:lvl1pPr>
          </a:lstStyle>
          <a:p>
            <a:pPr lvl="0"/>
            <a:r>
              <a:rPr lang="en-US" dirty="0"/>
              <a:t>Title</a:t>
            </a:r>
          </a:p>
        </p:txBody>
      </p:sp>
      <p:sp>
        <p:nvSpPr>
          <p:cNvPr id="24" name="Text Placeholder 20"/>
          <p:cNvSpPr>
            <a:spLocks noGrp="1"/>
          </p:cNvSpPr>
          <p:nvPr>
            <p:ph type="body" sz="quarter" idx="16" hasCustomPrompt="1"/>
          </p:nvPr>
        </p:nvSpPr>
        <p:spPr>
          <a:xfrm>
            <a:off x="7341119" y="1960827"/>
            <a:ext cx="2274770" cy="389996"/>
          </a:xfrm>
        </p:spPr>
        <p:txBody>
          <a:bodyPr/>
          <a:lstStyle>
            <a:lvl1pPr marL="0" indent="0">
              <a:buNone/>
              <a:defRPr>
                <a:solidFill>
                  <a:schemeClr val="tx1"/>
                </a:solidFill>
              </a:defRPr>
            </a:lvl1pPr>
          </a:lstStyle>
          <a:p>
            <a:pPr lvl="0"/>
            <a:r>
              <a:rPr lang="en-US" dirty="0"/>
              <a:t>Title</a:t>
            </a:r>
          </a:p>
        </p:txBody>
      </p:sp>
      <p:sp>
        <p:nvSpPr>
          <p:cNvPr id="26" name="Text Placeholder 25"/>
          <p:cNvSpPr>
            <a:spLocks noGrp="1"/>
          </p:cNvSpPr>
          <p:nvPr>
            <p:ph type="body" sz="quarter" idx="17" hasCustomPrompt="1"/>
          </p:nvPr>
        </p:nvSpPr>
        <p:spPr>
          <a:xfrm>
            <a:off x="1896979" y="2424907"/>
            <a:ext cx="3407343" cy="835818"/>
          </a:xfrm>
        </p:spPr>
        <p:txBody>
          <a:bodyPr/>
          <a:lstStyle>
            <a:lvl1pPr>
              <a:defRPr sz="1600"/>
            </a:lvl1pPr>
          </a:lstStyle>
          <a:p>
            <a:pPr lvl="0"/>
            <a:r>
              <a:rPr lang="en-US" dirty="0"/>
              <a:t>Text</a:t>
            </a:r>
          </a:p>
        </p:txBody>
      </p:sp>
      <p:sp>
        <p:nvSpPr>
          <p:cNvPr id="27" name="Text Placeholder 25"/>
          <p:cNvSpPr>
            <a:spLocks noGrp="1"/>
          </p:cNvSpPr>
          <p:nvPr>
            <p:ph type="body" sz="quarter" idx="18" hasCustomPrompt="1"/>
          </p:nvPr>
        </p:nvSpPr>
        <p:spPr>
          <a:xfrm>
            <a:off x="6245442" y="2422418"/>
            <a:ext cx="3407343" cy="835818"/>
          </a:xfrm>
        </p:spPr>
        <p:txBody>
          <a:bodyPr/>
          <a:lstStyle>
            <a:lvl1pPr>
              <a:defRPr sz="1600"/>
            </a:lvl1pPr>
          </a:lstStyle>
          <a:p>
            <a:pPr lvl="0"/>
            <a:r>
              <a:rPr lang="en-US" dirty="0"/>
              <a:t>Text</a:t>
            </a:r>
          </a:p>
        </p:txBody>
      </p:sp>
      <p:sp>
        <p:nvSpPr>
          <p:cNvPr id="28" name="Text Placeholder 25"/>
          <p:cNvSpPr>
            <a:spLocks noGrp="1"/>
          </p:cNvSpPr>
          <p:nvPr>
            <p:ph type="body" sz="quarter" idx="19" hasCustomPrompt="1"/>
          </p:nvPr>
        </p:nvSpPr>
        <p:spPr>
          <a:xfrm>
            <a:off x="1136909" y="4327243"/>
            <a:ext cx="3407343" cy="835818"/>
          </a:xfrm>
        </p:spPr>
        <p:txBody>
          <a:bodyPr/>
          <a:lstStyle>
            <a:lvl1pPr>
              <a:defRPr sz="1600"/>
            </a:lvl1pPr>
          </a:lstStyle>
          <a:p>
            <a:pPr lvl="0"/>
            <a:r>
              <a:rPr lang="en-US" dirty="0"/>
              <a:t>Text</a:t>
            </a:r>
          </a:p>
        </p:txBody>
      </p:sp>
      <p:sp>
        <p:nvSpPr>
          <p:cNvPr id="29" name="Text Placeholder 25"/>
          <p:cNvSpPr>
            <a:spLocks noGrp="1"/>
          </p:cNvSpPr>
          <p:nvPr>
            <p:ph type="body" sz="quarter" idx="20" hasCustomPrompt="1"/>
          </p:nvPr>
        </p:nvSpPr>
        <p:spPr>
          <a:xfrm>
            <a:off x="7041530" y="4379845"/>
            <a:ext cx="3407343" cy="835818"/>
          </a:xfrm>
        </p:spPr>
        <p:txBody>
          <a:bodyPr/>
          <a:lstStyle>
            <a:lvl1pPr>
              <a:defRPr sz="1600"/>
            </a:lvl1pPr>
          </a:lstStyle>
          <a:p>
            <a:pPr lvl="0"/>
            <a:r>
              <a:rPr lang="en-US" dirty="0"/>
              <a:t>Text</a:t>
            </a:r>
          </a:p>
        </p:txBody>
      </p:sp>
    </p:spTree>
    <p:extLst>
      <p:ext uri="{BB962C8B-B14F-4D97-AF65-F5344CB8AC3E}">
        <p14:creationId xmlns:p14="http://schemas.microsoft.com/office/powerpoint/2010/main" val="23521355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Quo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12922" y="2217521"/>
            <a:ext cx="10678332" cy="322760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p:nvPr>
        </p:nvSpPr>
        <p:spPr>
          <a:xfrm>
            <a:off x="1141706" y="2959895"/>
            <a:ext cx="9823964" cy="1996306"/>
          </a:xfrm>
        </p:spPr>
        <p:txBody>
          <a:bodyPr/>
          <a:lstStyle>
            <a:lvl1pPr marL="0" indent="0">
              <a:buNone/>
              <a:defRPr sz="2800" i="1"/>
            </a:lvl1pPr>
          </a:lstStyle>
          <a:p>
            <a:pPr lvl="0"/>
            <a:endParaRPr lang="en-US" dirty="0"/>
          </a:p>
        </p:txBody>
      </p:sp>
      <p:sp>
        <p:nvSpPr>
          <p:cNvPr id="12" name="TextBox 5"/>
          <p:cNvSpPr txBox="1">
            <a:spLocks noChangeArrowheads="1"/>
          </p:cNvSpPr>
          <p:nvPr userDrawn="1"/>
        </p:nvSpPr>
        <p:spPr bwMode="auto">
          <a:xfrm>
            <a:off x="712922" y="1185937"/>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
        <p:nvSpPr>
          <p:cNvPr id="13" name="TextBox 6"/>
          <p:cNvSpPr txBox="1">
            <a:spLocks noChangeArrowheads="1"/>
          </p:cNvSpPr>
          <p:nvPr userDrawn="1"/>
        </p:nvSpPr>
        <p:spPr bwMode="auto">
          <a:xfrm>
            <a:off x="10232086" y="4266431"/>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27745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603BC7D9-138D-4DDC-A468-3AA36A164C89}"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A4955E-3D47-460A-B696-C9D5EAFE4D23}" type="slidenum">
              <a:rPr lang="en-US"/>
              <a:pPr>
                <a:defRPr/>
              </a:pPr>
              <a:t>‹#›</a:t>
            </a:fld>
            <a:endParaRPr lang="en-US"/>
          </a:p>
        </p:txBody>
      </p:sp>
      <p:cxnSp>
        <p:nvCxnSpPr>
          <p:cNvPr id="9" name="Straight Connector 8"/>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1140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sp>
        <p:nvSpPr>
          <p:cNvPr id="17" name="Rectangle 16"/>
          <p:cNvSpPr/>
          <p:nvPr userDrawn="1"/>
        </p:nvSpPr>
        <p:spPr>
          <a:xfrm>
            <a:off x="1" y="1"/>
            <a:ext cx="6525928" cy="5717893"/>
          </a:xfrm>
          <a:prstGeom prst="rect">
            <a:avLst/>
          </a:prstGeom>
          <a:solidFill>
            <a:srgbClr val="F5E4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pic>
        <p:nvPicPr>
          <p:cNvPr id="5"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hasCustomPrompt="1"/>
          </p:nvPr>
        </p:nvSpPr>
        <p:spPr>
          <a:xfrm>
            <a:off x="6687853" y="5046375"/>
            <a:ext cx="5251893" cy="529951"/>
          </a:xfrm>
        </p:spPr>
        <p:txBody>
          <a:bodyPr>
            <a:noAutofit/>
          </a:bodyPr>
          <a:lstStyle>
            <a:lvl1pPr algn="ctr">
              <a:defRPr sz="2400">
                <a:latin typeface="+mn-lt"/>
              </a:defRPr>
            </a:lvl1pPr>
          </a:lstStyle>
          <a:p>
            <a:r>
              <a:rPr lang="en-US" dirty="0"/>
              <a:t>CLICK TO EDIT MASTER TITLE STYLE</a:t>
            </a:r>
          </a:p>
        </p:txBody>
      </p:sp>
      <p:sp>
        <p:nvSpPr>
          <p:cNvPr id="6" name="Date Placeholder 3"/>
          <p:cNvSpPr>
            <a:spLocks noGrp="1"/>
          </p:cNvSpPr>
          <p:nvPr>
            <p:ph type="dt" sz="half" idx="10"/>
          </p:nvPr>
        </p:nvSpPr>
        <p:spPr/>
        <p:txBody>
          <a:bodyPr/>
          <a:lstStyle>
            <a:lvl1pPr>
              <a:defRPr/>
            </a:lvl1pPr>
          </a:lstStyle>
          <a:p>
            <a:pPr>
              <a:defRPr/>
            </a:pPr>
            <a:fld id="{7396E04D-E022-4AFD-B540-AF25D4C0C908}"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B48B19-0847-46F8-AC14-8E61D97A4253}" type="slidenum">
              <a:rPr lang="en-US"/>
              <a:pPr>
                <a:defRPr/>
              </a:pPr>
              <a:t>‹#›</a:t>
            </a:fld>
            <a:endParaRPr lang="en-US"/>
          </a:p>
        </p:txBody>
      </p:sp>
      <p:sp>
        <p:nvSpPr>
          <p:cNvPr id="12" name="Picture Placeholder 11"/>
          <p:cNvSpPr>
            <a:spLocks noGrp="1"/>
          </p:cNvSpPr>
          <p:nvPr>
            <p:ph type="pic" sz="quarter" idx="13"/>
          </p:nvPr>
        </p:nvSpPr>
        <p:spPr>
          <a:xfrm>
            <a:off x="952058" y="1049155"/>
            <a:ext cx="5236460" cy="4197174"/>
          </a:xfrm>
        </p:spPr>
        <p:txBody>
          <a:bodyPr/>
          <a:lstStyle>
            <a:lvl1pPr marL="0" indent="0">
              <a:buNone/>
              <a:defRPr/>
            </a:lvl1pPr>
          </a:lstStyle>
          <a:p>
            <a:endParaRPr lang="en-US" dirty="0"/>
          </a:p>
        </p:txBody>
      </p:sp>
      <p:sp>
        <p:nvSpPr>
          <p:cNvPr id="16" name="Text Placeholder 15"/>
          <p:cNvSpPr>
            <a:spLocks noGrp="1"/>
          </p:cNvSpPr>
          <p:nvPr>
            <p:ph type="body" sz="quarter" idx="14" hasCustomPrompt="1"/>
          </p:nvPr>
        </p:nvSpPr>
        <p:spPr>
          <a:xfrm>
            <a:off x="7459377" y="1688477"/>
            <a:ext cx="4099912" cy="2792413"/>
          </a:xfrm>
        </p:spPr>
        <p:txBody>
          <a:bodyPr anchor="ctr"/>
          <a:lstStyle>
            <a:lvl1pPr marL="0" indent="0">
              <a:buNone/>
              <a:defRPr sz="2800" i="1" baseline="0">
                <a:solidFill>
                  <a:schemeClr val="accent4">
                    <a:lumMod val="75000"/>
                  </a:schemeClr>
                </a:solidFill>
              </a:defRPr>
            </a:lvl1pPr>
          </a:lstStyle>
          <a:p>
            <a:pPr lvl="0"/>
            <a:r>
              <a:rPr lang="en-US" dirty="0"/>
              <a:t>Quote or key text here</a:t>
            </a:r>
          </a:p>
        </p:txBody>
      </p:sp>
      <p:sp>
        <p:nvSpPr>
          <p:cNvPr id="18" name="TextBox 5"/>
          <p:cNvSpPr txBox="1">
            <a:spLocks noChangeArrowheads="1"/>
          </p:cNvSpPr>
          <p:nvPr userDrawn="1"/>
        </p:nvSpPr>
        <p:spPr bwMode="auto">
          <a:xfrm>
            <a:off x="6687853" y="614437"/>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
        <p:nvSpPr>
          <p:cNvPr id="19" name="TextBox 6"/>
          <p:cNvSpPr txBox="1">
            <a:spLocks noChangeArrowheads="1"/>
          </p:cNvSpPr>
          <p:nvPr userDrawn="1"/>
        </p:nvSpPr>
        <p:spPr bwMode="auto">
          <a:xfrm>
            <a:off x="10949689" y="3454901"/>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27019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396E04D-E022-4AFD-B540-AF25D4C0C908}"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B48B19-0847-46F8-AC14-8E61D97A4253}" type="slidenum">
              <a:rPr lang="en-US"/>
              <a:pPr>
                <a:defRPr/>
              </a:pPr>
              <a:t>‹#›</a:t>
            </a:fld>
            <a:endParaRPr lang="en-US"/>
          </a:p>
        </p:txBody>
      </p:sp>
      <p:cxnSp>
        <p:nvCxnSpPr>
          <p:cNvPr id="10" name="Straight Connector 9"/>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2960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7626D71A-C289-444F-A26F-190A7508D1EB}" type="datetime1">
              <a:rPr lang="en-US"/>
              <a:pPr>
                <a:defRPr/>
              </a:pPr>
              <a:t>11/23/2021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17DC4AC-6F22-43E7-96C5-4362E981E74C}" type="slidenum">
              <a:rPr lang="en-US"/>
              <a:pPr>
                <a:defRPr/>
              </a:pPr>
              <a:t>‹#›</a:t>
            </a:fld>
            <a:endParaRPr lang="en-US"/>
          </a:p>
        </p:txBody>
      </p:sp>
      <p:cxnSp>
        <p:nvCxnSpPr>
          <p:cNvPr id="12" name="Straight Connector 11"/>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9141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 Three items">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1097279" y="286603"/>
            <a:ext cx="10115233"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p:txBody>
          <a:bodyPr/>
          <a:lstStyle>
            <a:lvl1pPr>
              <a:defRPr/>
            </a:lvl1pPr>
          </a:lstStyle>
          <a:p>
            <a:pPr>
              <a:defRPr/>
            </a:pPr>
            <a:fld id="{7626D71A-C289-444F-A26F-190A7508D1EB}" type="datetime1">
              <a:rPr lang="en-US"/>
              <a:pPr>
                <a:defRPr/>
              </a:pPr>
              <a:t>11/23/2021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17DC4AC-6F22-43E7-96C5-4362E981E74C}" type="slidenum">
              <a:rPr lang="en-US"/>
              <a:pPr>
                <a:defRPr/>
              </a:pPr>
              <a:t>‹#›</a:t>
            </a:fld>
            <a:endParaRPr lang="en-US"/>
          </a:p>
        </p:txBody>
      </p:sp>
      <p:sp>
        <p:nvSpPr>
          <p:cNvPr id="28" name="Text Placeholder 2"/>
          <p:cNvSpPr>
            <a:spLocks noGrp="1"/>
          </p:cNvSpPr>
          <p:nvPr>
            <p:ph type="body" idx="13"/>
          </p:nvPr>
        </p:nvSpPr>
        <p:spPr>
          <a:xfrm>
            <a:off x="4522270"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Content Placeholder 3"/>
          <p:cNvSpPr>
            <a:spLocks noGrp="1"/>
          </p:cNvSpPr>
          <p:nvPr>
            <p:ph sz="half" idx="14"/>
          </p:nvPr>
        </p:nvSpPr>
        <p:spPr>
          <a:xfrm>
            <a:off x="4522270"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
          <p:cNvSpPr>
            <a:spLocks noGrp="1"/>
          </p:cNvSpPr>
          <p:nvPr>
            <p:ph type="body" idx="15"/>
          </p:nvPr>
        </p:nvSpPr>
        <p:spPr>
          <a:xfrm>
            <a:off x="7939924" y="1846052"/>
            <a:ext cx="3272589" cy="714268"/>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Content Placeholder 3"/>
          <p:cNvSpPr>
            <a:spLocks noGrp="1"/>
          </p:cNvSpPr>
          <p:nvPr>
            <p:ph sz="half" idx="16"/>
          </p:nvPr>
        </p:nvSpPr>
        <p:spPr>
          <a:xfrm>
            <a:off x="7939924" y="2582334"/>
            <a:ext cx="3272589" cy="3277196"/>
          </a:xfrm>
        </p:spPr>
        <p:txBody>
          <a:bodyPr/>
          <a:lstStyle>
            <a:lvl1pPr marL="342900" indent="-3429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2" name="Straight Connector 31"/>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3405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2320290" y="1906588"/>
            <a:ext cx="7749540" cy="3921125"/>
          </a:xfrm>
        </p:spPr>
        <p:txBody>
          <a:bodyPr/>
          <a:lstStyle/>
          <a:p>
            <a:endParaRPr lang="en-US"/>
          </a:p>
        </p:txBody>
      </p:sp>
    </p:spTree>
    <p:extLst>
      <p:ext uri="{BB962C8B-B14F-4D97-AF65-F5344CB8AC3E}">
        <p14:creationId xmlns:p14="http://schemas.microsoft.com/office/powerpoint/2010/main" val="20395562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Photo, and Caption">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1096963" y="1906588"/>
            <a:ext cx="7412037" cy="3921125"/>
          </a:xfrm>
        </p:spPr>
        <p:txBody>
          <a:bodyPr/>
          <a:lstStyle/>
          <a:p>
            <a:endParaRPr lang="en-US"/>
          </a:p>
        </p:txBody>
      </p:sp>
      <p:sp>
        <p:nvSpPr>
          <p:cNvPr id="10" name="Text Placeholder 9"/>
          <p:cNvSpPr>
            <a:spLocks noGrp="1"/>
          </p:cNvSpPr>
          <p:nvPr>
            <p:ph type="body" sz="quarter" idx="14" hasCustomPrompt="1"/>
          </p:nvPr>
        </p:nvSpPr>
        <p:spPr>
          <a:xfrm>
            <a:off x="8778875" y="1897063"/>
            <a:ext cx="2376488" cy="2549525"/>
          </a:xfrm>
        </p:spPr>
        <p:txBody>
          <a:bodyPr/>
          <a:lstStyle>
            <a:lvl1pPr marL="0" indent="0">
              <a:buNone/>
              <a:defRPr sz="18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Tree>
    <p:extLst>
      <p:ext uri="{BB962C8B-B14F-4D97-AF65-F5344CB8AC3E}">
        <p14:creationId xmlns:p14="http://schemas.microsoft.com/office/powerpoint/2010/main" val="23452212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2 Photos, Captions 2">
    <p:spTree>
      <p:nvGrpSpPr>
        <p:cNvPr id="1" name=""/>
        <p:cNvGrpSpPr/>
        <p:nvPr/>
      </p:nvGrpSpPr>
      <p:grpSpPr>
        <a:xfrm>
          <a:off x="0" y="0"/>
          <a:ext cx="0" cy="0"/>
          <a:chOff x="0" y="0"/>
          <a:chExt cx="0" cy="0"/>
        </a:xfrm>
      </p:grpSpPr>
      <p:sp>
        <p:nvSpPr>
          <p:cNvPr id="11" name="Picture Placeholder 8"/>
          <p:cNvSpPr>
            <a:spLocks noGrp="1"/>
          </p:cNvSpPr>
          <p:nvPr>
            <p:ph type="pic" sz="quarter" idx="15"/>
          </p:nvPr>
        </p:nvSpPr>
        <p:spPr>
          <a:xfrm>
            <a:off x="6263006" y="1906588"/>
            <a:ext cx="4949507" cy="3191193"/>
          </a:xfrm>
        </p:spPr>
        <p:txBody>
          <a:bodyPr/>
          <a:lstStyle/>
          <a:p>
            <a:endParaRPr lang="en-US" dirty="0"/>
          </a:p>
        </p:txBody>
      </p:sp>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1096963" y="1906589"/>
            <a:ext cx="4949507" cy="3191192"/>
          </a:xfrm>
        </p:spPr>
        <p:txBody>
          <a:bodyPr/>
          <a:lstStyle/>
          <a:p>
            <a:endParaRPr lang="en-US"/>
          </a:p>
        </p:txBody>
      </p:sp>
      <p:sp>
        <p:nvSpPr>
          <p:cNvPr id="10" name="Text Placeholder 9"/>
          <p:cNvSpPr>
            <a:spLocks noGrp="1"/>
          </p:cNvSpPr>
          <p:nvPr>
            <p:ph type="body" sz="quarter" idx="14" hasCustomPrompt="1"/>
          </p:nvPr>
        </p:nvSpPr>
        <p:spPr>
          <a:xfrm>
            <a:off x="6263005" y="5143501"/>
            <a:ext cx="3990657" cy="539669"/>
          </a:xfrm>
        </p:spPr>
        <p:txBody>
          <a:bodyPr/>
          <a:lstStyle>
            <a:lvl1pPr marL="0" indent="0">
              <a:buNone/>
              <a:defRPr sz="16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
        <p:nvSpPr>
          <p:cNvPr id="12" name="Text Placeholder 9"/>
          <p:cNvSpPr>
            <a:spLocks noGrp="1"/>
          </p:cNvSpPr>
          <p:nvPr>
            <p:ph type="body" sz="quarter" idx="16" hasCustomPrompt="1"/>
          </p:nvPr>
        </p:nvSpPr>
        <p:spPr>
          <a:xfrm>
            <a:off x="1096963" y="5145724"/>
            <a:ext cx="4949507" cy="537446"/>
          </a:xfrm>
        </p:spPr>
        <p:txBody>
          <a:bodyPr/>
          <a:lstStyle>
            <a:lvl1pPr marL="0" indent="0">
              <a:buNone/>
              <a:defRPr sz="1600"/>
            </a:lvl1pPr>
            <a:lvl2pPr marL="200025" indent="0">
              <a:buNone/>
              <a:defRPr/>
            </a:lvl2pPr>
            <a:lvl3pPr marL="384175" indent="0">
              <a:buNone/>
              <a:defRPr/>
            </a:lvl3pPr>
            <a:lvl4pPr marL="566737" indent="0">
              <a:buNone/>
              <a:defRPr/>
            </a:lvl4pPr>
            <a:lvl5pPr marL="749300" indent="0">
              <a:buNone/>
              <a:defRPr/>
            </a:lvl5pPr>
          </a:lstStyle>
          <a:p>
            <a:pPr lvl="0"/>
            <a:r>
              <a:rPr lang="en-US" dirty="0"/>
              <a:t>Photo caption</a:t>
            </a:r>
          </a:p>
        </p:txBody>
      </p:sp>
    </p:spTree>
    <p:extLst>
      <p:ext uri="{BB962C8B-B14F-4D97-AF65-F5344CB8AC3E}">
        <p14:creationId xmlns:p14="http://schemas.microsoft.com/office/powerpoint/2010/main" val="166360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7396E04D-E022-4AFD-B540-AF25D4C0C908}" type="datetime1">
              <a:rPr lang="en-US"/>
              <a:pPr>
                <a:defRPr/>
              </a:pPr>
              <a:t>11/23/2021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B48B19-0847-46F8-AC14-8E61D97A4253}" type="slidenum">
              <a:rPr lang="en-US"/>
              <a:pPr>
                <a:defRPr/>
              </a:pPr>
              <a:t>‹#›</a:t>
            </a:fld>
            <a:endParaRPr lang="en-US"/>
          </a:p>
        </p:txBody>
      </p:sp>
      <p:cxnSp>
        <p:nvCxnSpPr>
          <p:cNvPr id="10" name="Straight Connector 9"/>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6432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ings to Consider">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a:lvl1pPr>
          </a:lstStyle>
          <a:p>
            <a:r>
              <a:rPr lang="en-US" dirty="0"/>
              <a:t>Title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ight Bracket 8"/>
          <p:cNvSpPr/>
          <p:nvPr userDrawn="1"/>
        </p:nvSpPr>
        <p:spPr>
          <a:xfrm flipH="1">
            <a:off x="7809096" y="2106984"/>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9940" name="Picture 4" descr="Premium Vector | Light bulb icon"/>
          <p:cNvPicPr>
            <a:picLocks noChangeAspect="1" noChangeArrowheads="1"/>
          </p:cNvPicPr>
          <p:nvPr userDrawn="1"/>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8492" t="6583" r="8380" b="12046"/>
          <a:stretch/>
        </p:blipFill>
        <p:spPr bwMode="auto">
          <a:xfrm>
            <a:off x="5257800" y="2703749"/>
            <a:ext cx="1623060" cy="1588770"/>
          </a:xfrm>
          <a:prstGeom prst="ellipse">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a:endCxn id="9" idx="2"/>
          </p:cNvCxnSpPr>
          <p:nvPr userDrawn="1"/>
        </p:nvCxnSpPr>
        <p:spPr>
          <a:xfrm flipV="1">
            <a:off x="7052310" y="2713977"/>
            <a:ext cx="756786" cy="366645"/>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8" name="Right Bracket 17"/>
          <p:cNvSpPr/>
          <p:nvPr userDrawn="1"/>
        </p:nvSpPr>
        <p:spPr>
          <a:xfrm flipH="1">
            <a:off x="7809096" y="3867205"/>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a:endCxn id="18" idx="2"/>
          </p:cNvCxnSpPr>
          <p:nvPr userDrawn="1"/>
        </p:nvCxnSpPr>
        <p:spPr>
          <a:xfrm>
            <a:off x="7052310" y="3927962"/>
            <a:ext cx="756786" cy="546236"/>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7" idx="2"/>
          </p:cNvCxnSpPr>
          <p:nvPr userDrawn="1"/>
        </p:nvCxnSpPr>
        <p:spPr>
          <a:xfrm flipV="1">
            <a:off x="4300128" y="4052383"/>
            <a:ext cx="902304" cy="417913"/>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7" name="Right Bracket 26"/>
          <p:cNvSpPr/>
          <p:nvPr userDrawn="1"/>
        </p:nvSpPr>
        <p:spPr>
          <a:xfrm>
            <a:off x="3983355" y="3867205"/>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p:cNvSpPr/>
          <p:nvPr userDrawn="1"/>
        </p:nvSpPr>
        <p:spPr>
          <a:xfrm flipH="1">
            <a:off x="573774" y="3867205"/>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a:stCxn id="33" idx="2"/>
          </p:cNvCxnSpPr>
          <p:nvPr userDrawn="1"/>
        </p:nvCxnSpPr>
        <p:spPr>
          <a:xfrm>
            <a:off x="4389462" y="2710075"/>
            <a:ext cx="756786" cy="370547"/>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3" name="Right Bracket 32"/>
          <p:cNvSpPr/>
          <p:nvPr userDrawn="1"/>
        </p:nvSpPr>
        <p:spPr>
          <a:xfrm>
            <a:off x="4072689" y="2106984"/>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ket 33"/>
          <p:cNvSpPr/>
          <p:nvPr userDrawn="1"/>
        </p:nvSpPr>
        <p:spPr>
          <a:xfrm flipH="1">
            <a:off x="573774" y="2106984"/>
            <a:ext cx="237624" cy="1213985"/>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ket 35"/>
          <p:cNvSpPr/>
          <p:nvPr userDrawn="1"/>
        </p:nvSpPr>
        <p:spPr>
          <a:xfrm>
            <a:off x="11307967" y="2100658"/>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ket 36"/>
          <p:cNvSpPr/>
          <p:nvPr userDrawn="1"/>
        </p:nvSpPr>
        <p:spPr>
          <a:xfrm>
            <a:off x="11307967" y="3854529"/>
            <a:ext cx="316773" cy="1206182"/>
          </a:xfrm>
          <a:prstGeom prst="rightBracket">
            <a:avLst>
              <a:gd name="adj" fmla="val 15786"/>
            </a:avLst>
          </a:prstGeom>
          <a:ln w="28575">
            <a:solidFill>
              <a:schemeClr val="accent3"/>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 Placeholder 38"/>
          <p:cNvSpPr>
            <a:spLocks noGrp="1"/>
          </p:cNvSpPr>
          <p:nvPr>
            <p:ph type="body" sz="quarter" idx="13" hasCustomPrompt="1"/>
          </p:nvPr>
        </p:nvSpPr>
        <p:spPr>
          <a:xfrm>
            <a:off x="811398" y="2183130"/>
            <a:ext cx="3340439" cy="1006158"/>
          </a:xfrm>
        </p:spPr>
        <p:txBody>
          <a:bodyPr/>
          <a:lstStyle>
            <a:lvl1pPr marL="0" indent="0">
              <a:buNone/>
              <a:defRPr/>
            </a:lvl1pPr>
          </a:lstStyle>
          <a:p>
            <a:pPr lvl="0"/>
            <a:r>
              <a:rPr lang="en-US" dirty="0"/>
              <a:t>Text</a:t>
            </a:r>
          </a:p>
        </p:txBody>
      </p:sp>
      <p:sp>
        <p:nvSpPr>
          <p:cNvPr id="42" name="Text Placeholder 38"/>
          <p:cNvSpPr>
            <a:spLocks noGrp="1"/>
          </p:cNvSpPr>
          <p:nvPr>
            <p:ph type="body" sz="quarter" idx="14" hasCustomPrompt="1"/>
          </p:nvPr>
        </p:nvSpPr>
        <p:spPr>
          <a:xfrm>
            <a:off x="722108" y="3949936"/>
            <a:ext cx="3340439" cy="1006158"/>
          </a:xfrm>
        </p:spPr>
        <p:txBody>
          <a:bodyPr/>
          <a:lstStyle>
            <a:lvl1pPr marL="0" indent="0">
              <a:buNone/>
              <a:defRPr/>
            </a:lvl1pPr>
          </a:lstStyle>
          <a:p>
            <a:pPr lvl="0"/>
            <a:r>
              <a:rPr lang="en-US" dirty="0"/>
              <a:t>Text</a:t>
            </a:r>
          </a:p>
        </p:txBody>
      </p:sp>
      <p:sp>
        <p:nvSpPr>
          <p:cNvPr id="43" name="Text Placeholder 38"/>
          <p:cNvSpPr>
            <a:spLocks noGrp="1"/>
          </p:cNvSpPr>
          <p:nvPr>
            <p:ph type="body" sz="quarter" idx="15" hasCustomPrompt="1"/>
          </p:nvPr>
        </p:nvSpPr>
        <p:spPr>
          <a:xfrm>
            <a:off x="8029276" y="2200189"/>
            <a:ext cx="3340439" cy="1006158"/>
          </a:xfrm>
          <a:ln>
            <a:noFill/>
          </a:ln>
        </p:spPr>
        <p:txBody>
          <a:bodyPr/>
          <a:lstStyle>
            <a:lvl1pPr marL="0" indent="0">
              <a:buNone/>
              <a:defRPr/>
            </a:lvl1pPr>
          </a:lstStyle>
          <a:p>
            <a:pPr lvl="0"/>
            <a:r>
              <a:rPr lang="en-US" dirty="0"/>
              <a:t>Text</a:t>
            </a:r>
          </a:p>
        </p:txBody>
      </p:sp>
      <p:sp>
        <p:nvSpPr>
          <p:cNvPr id="44" name="Text Placeholder 38"/>
          <p:cNvSpPr>
            <a:spLocks noGrp="1"/>
          </p:cNvSpPr>
          <p:nvPr>
            <p:ph type="body" sz="quarter" idx="16" hasCustomPrompt="1"/>
          </p:nvPr>
        </p:nvSpPr>
        <p:spPr>
          <a:xfrm>
            <a:off x="8046720" y="3949936"/>
            <a:ext cx="3340439" cy="1006158"/>
          </a:xfrm>
        </p:spPr>
        <p:txBody>
          <a:bodyPr/>
          <a:lstStyle>
            <a:lvl1pPr marL="0" indent="0">
              <a:buNone/>
              <a:defRPr/>
            </a:lvl1pPr>
          </a:lstStyle>
          <a:p>
            <a:pPr lvl="0"/>
            <a:r>
              <a:rPr lang="en-US" dirty="0"/>
              <a:t>Text</a:t>
            </a:r>
          </a:p>
        </p:txBody>
      </p:sp>
    </p:spTree>
    <p:extLst>
      <p:ext uri="{BB962C8B-B14F-4D97-AF65-F5344CB8AC3E}">
        <p14:creationId xmlns:p14="http://schemas.microsoft.com/office/powerpoint/2010/main" val="20502627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oll Time!">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p:txBody>
          <a:bodyPr/>
          <a:lstStyle>
            <a:lvl1pPr>
              <a:defRPr baseline="0"/>
            </a:lvl1pPr>
          </a:lstStyle>
          <a:p>
            <a:r>
              <a:rPr lang="en-US" dirty="0"/>
              <a:t>Title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Oval Callout 6"/>
          <p:cNvSpPr/>
          <p:nvPr userDrawn="1"/>
        </p:nvSpPr>
        <p:spPr>
          <a:xfrm>
            <a:off x="693019" y="2077297"/>
            <a:ext cx="3955984" cy="3027254"/>
          </a:xfrm>
          <a:prstGeom prst="wedgeEllipseCallout">
            <a:avLst>
              <a:gd name="adj1" fmla="val 55966"/>
              <a:gd name="adj2" fmla="val 44789"/>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hasCustomPrompt="1"/>
          </p:nvPr>
        </p:nvSpPr>
        <p:spPr>
          <a:xfrm>
            <a:off x="1511300" y="2859088"/>
            <a:ext cx="2319338" cy="1462087"/>
          </a:xfrm>
        </p:spPr>
        <p:txBody>
          <a:bodyPr/>
          <a:lstStyle>
            <a:lvl1pPr marL="0" indent="0">
              <a:buNone/>
              <a:defRPr baseline="0">
                <a:solidFill>
                  <a:schemeClr val="tx1"/>
                </a:solidFill>
              </a:defRPr>
            </a:lvl1pPr>
          </a:lstStyle>
          <a:p>
            <a:pPr lvl="0"/>
            <a:r>
              <a:rPr lang="en-US" dirty="0"/>
              <a:t>Instructions for the </a:t>
            </a:r>
            <a:r>
              <a:rPr lang="en-US" dirty="0" err="1"/>
              <a:t>menti</a:t>
            </a:r>
            <a:r>
              <a:rPr lang="en-US" dirty="0"/>
              <a:t>/chat/poll</a:t>
            </a:r>
          </a:p>
        </p:txBody>
      </p:sp>
      <p:sp>
        <p:nvSpPr>
          <p:cNvPr id="12" name="Text Placeholder 11"/>
          <p:cNvSpPr>
            <a:spLocks noGrp="1"/>
          </p:cNvSpPr>
          <p:nvPr>
            <p:ph type="body" sz="quarter" idx="14" hasCustomPrompt="1"/>
          </p:nvPr>
        </p:nvSpPr>
        <p:spPr>
          <a:xfrm>
            <a:off x="5982827" y="2319338"/>
            <a:ext cx="5052345" cy="2876550"/>
          </a:xfrm>
        </p:spPr>
        <p:txBody>
          <a:bodyPr/>
          <a:lstStyle>
            <a:lvl1pPr marL="0" indent="0">
              <a:buNone/>
              <a:defRPr sz="2400" baseline="0">
                <a:solidFill>
                  <a:schemeClr val="accent4">
                    <a:lumMod val="75000"/>
                  </a:schemeClr>
                </a:solidFill>
              </a:defRPr>
            </a:lvl1pPr>
          </a:lstStyle>
          <a:p>
            <a:pPr lvl="0"/>
            <a:r>
              <a:rPr lang="en-US" dirty="0"/>
              <a:t>Poll/Chat/</a:t>
            </a:r>
            <a:r>
              <a:rPr lang="en-US" dirty="0" err="1"/>
              <a:t>Menti</a:t>
            </a:r>
            <a:r>
              <a:rPr lang="en-US" dirty="0"/>
              <a:t> Question</a:t>
            </a:r>
          </a:p>
        </p:txBody>
      </p:sp>
    </p:spTree>
    <p:extLst>
      <p:ext uri="{BB962C8B-B14F-4D97-AF65-F5344CB8AC3E}">
        <p14:creationId xmlns:p14="http://schemas.microsoft.com/office/powerpoint/2010/main" val="31370136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ur Boxes and Titles">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663" y="5446713"/>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780925" y="1849437"/>
            <a:ext cx="3657600" cy="1692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920414" y="3675724"/>
            <a:ext cx="3657600" cy="1692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11781" y="3669490"/>
            <a:ext cx="3657600" cy="16922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120314" y="1849437"/>
            <a:ext cx="3657600" cy="16922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019425" y="3373437"/>
            <a:ext cx="609600" cy="5640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611603" y="3382499"/>
            <a:ext cx="609600" cy="5640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7194" y="3364690"/>
            <a:ext cx="609600" cy="5640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815514" y="3373437"/>
            <a:ext cx="609600" cy="56409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659106" y="1925637"/>
            <a:ext cx="2748213" cy="4230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949113" y="3751285"/>
            <a:ext cx="2748213" cy="4230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907758" y="3745690"/>
            <a:ext cx="2748213" cy="4230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153025" y="1925637"/>
            <a:ext cx="2748213" cy="4230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3" hasCustomPrompt="1"/>
          </p:nvPr>
        </p:nvSpPr>
        <p:spPr>
          <a:xfrm>
            <a:off x="1808999" y="1925637"/>
            <a:ext cx="2274770" cy="389996"/>
          </a:xfrm>
        </p:spPr>
        <p:txBody>
          <a:bodyPr/>
          <a:lstStyle>
            <a:lvl1pPr marL="0" indent="0">
              <a:buNone/>
              <a:defRPr>
                <a:solidFill>
                  <a:schemeClr val="bg1"/>
                </a:solidFill>
              </a:defRPr>
            </a:lvl1pPr>
          </a:lstStyle>
          <a:p>
            <a:pPr lvl="0"/>
            <a:r>
              <a:rPr lang="en-US" dirty="0"/>
              <a:t>Title</a:t>
            </a:r>
          </a:p>
        </p:txBody>
      </p:sp>
      <p:sp>
        <p:nvSpPr>
          <p:cNvPr id="22" name="Text Placeholder 20"/>
          <p:cNvSpPr>
            <a:spLocks noGrp="1"/>
          </p:cNvSpPr>
          <p:nvPr>
            <p:ph type="body" sz="quarter" idx="14" hasCustomPrompt="1"/>
          </p:nvPr>
        </p:nvSpPr>
        <p:spPr>
          <a:xfrm>
            <a:off x="1011781" y="3795697"/>
            <a:ext cx="2274770" cy="389996"/>
          </a:xfrm>
        </p:spPr>
        <p:txBody>
          <a:bodyPr/>
          <a:lstStyle>
            <a:lvl1pPr marL="0" indent="0">
              <a:buNone/>
              <a:defRPr>
                <a:solidFill>
                  <a:schemeClr val="tx1"/>
                </a:solidFill>
              </a:defRPr>
            </a:lvl1pPr>
          </a:lstStyle>
          <a:p>
            <a:pPr lvl="0"/>
            <a:r>
              <a:rPr lang="en-US" dirty="0"/>
              <a:t>Title</a:t>
            </a:r>
          </a:p>
        </p:txBody>
      </p:sp>
      <p:sp>
        <p:nvSpPr>
          <p:cNvPr id="23" name="Text Placeholder 20"/>
          <p:cNvSpPr>
            <a:spLocks noGrp="1"/>
          </p:cNvSpPr>
          <p:nvPr>
            <p:ph type="body" sz="quarter" idx="15" hasCustomPrompt="1"/>
          </p:nvPr>
        </p:nvSpPr>
        <p:spPr>
          <a:xfrm>
            <a:off x="8052663" y="3792535"/>
            <a:ext cx="2274770" cy="389996"/>
          </a:xfrm>
        </p:spPr>
        <p:txBody>
          <a:bodyPr/>
          <a:lstStyle>
            <a:lvl1pPr marL="0" indent="0">
              <a:buNone/>
              <a:defRPr>
                <a:solidFill>
                  <a:schemeClr val="bg1"/>
                </a:solidFill>
              </a:defRPr>
            </a:lvl1pPr>
          </a:lstStyle>
          <a:p>
            <a:pPr lvl="0"/>
            <a:r>
              <a:rPr lang="en-US" dirty="0"/>
              <a:t>Title</a:t>
            </a:r>
          </a:p>
        </p:txBody>
      </p:sp>
      <p:sp>
        <p:nvSpPr>
          <p:cNvPr id="24" name="Text Placeholder 20"/>
          <p:cNvSpPr>
            <a:spLocks noGrp="1"/>
          </p:cNvSpPr>
          <p:nvPr>
            <p:ph type="body" sz="quarter" idx="16" hasCustomPrompt="1"/>
          </p:nvPr>
        </p:nvSpPr>
        <p:spPr>
          <a:xfrm>
            <a:off x="7341119" y="1960827"/>
            <a:ext cx="2274770" cy="389996"/>
          </a:xfrm>
        </p:spPr>
        <p:txBody>
          <a:bodyPr/>
          <a:lstStyle>
            <a:lvl1pPr marL="0" indent="0">
              <a:buNone/>
              <a:defRPr>
                <a:solidFill>
                  <a:schemeClr val="tx1"/>
                </a:solidFill>
              </a:defRPr>
            </a:lvl1pPr>
          </a:lstStyle>
          <a:p>
            <a:pPr lvl="0"/>
            <a:r>
              <a:rPr lang="en-US" dirty="0"/>
              <a:t>Title</a:t>
            </a:r>
          </a:p>
        </p:txBody>
      </p:sp>
      <p:sp>
        <p:nvSpPr>
          <p:cNvPr id="26" name="Text Placeholder 25"/>
          <p:cNvSpPr>
            <a:spLocks noGrp="1"/>
          </p:cNvSpPr>
          <p:nvPr>
            <p:ph type="body" sz="quarter" idx="17" hasCustomPrompt="1"/>
          </p:nvPr>
        </p:nvSpPr>
        <p:spPr>
          <a:xfrm>
            <a:off x="1896979" y="2424907"/>
            <a:ext cx="3407343" cy="835818"/>
          </a:xfrm>
        </p:spPr>
        <p:txBody>
          <a:bodyPr/>
          <a:lstStyle>
            <a:lvl1pPr>
              <a:defRPr sz="1600"/>
            </a:lvl1pPr>
          </a:lstStyle>
          <a:p>
            <a:pPr lvl="0"/>
            <a:r>
              <a:rPr lang="en-US" dirty="0"/>
              <a:t>Text</a:t>
            </a:r>
          </a:p>
        </p:txBody>
      </p:sp>
      <p:sp>
        <p:nvSpPr>
          <p:cNvPr id="27" name="Text Placeholder 25"/>
          <p:cNvSpPr>
            <a:spLocks noGrp="1"/>
          </p:cNvSpPr>
          <p:nvPr>
            <p:ph type="body" sz="quarter" idx="18" hasCustomPrompt="1"/>
          </p:nvPr>
        </p:nvSpPr>
        <p:spPr>
          <a:xfrm>
            <a:off x="6245442" y="2422418"/>
            <a:ext cx="3407343" cy="835818"/>
          </a:xfrm>
        </p:spPr>
        <p:txBody>
          <a:bodyPr/>
          <a:lstStyle>
            <a:lvl1pPr>
              <a:defRPr sz="1600"/>
            </a:lvl1pPr>
          </a:lstStyle>
          <a:p>
            <a:pPr lvl="0"/>
            <a:r>
              <a:rPr lang="en-US" dirty="0"/>
              <a:t>Text</a:t>
            </a:r>
          </a:p>
        </p:txBody>
      </p:sp>
      <p:sp>
        <p:nvSpPr>
          <p:cNvPr id="28" name="Text Placeholder 25"/>
          <p:cNvSpPr>
            <a:spLocks noGrp="1"/>
          </p:cNvSpPr>
          <p:nvPr>
            <p:ph type="body" sz="quarter" idx="19" hasCustomPrompt="1"/>
          </p:nvPr>
        </p:nvSpPr>
        <p:spPr>
          <a:xfrm>
            <a:off x="1136909" y="4327243"/>
            <a:ext cx="3407343" cy="835818"/>
          </a:xfrm>
        </p:spPr>
        <p:txBody>
          <a:bodyPr/>
          <a:lstStyle>
            <a:lvl1pPr>
              <a:defRPr sz="1600"/>
            </a:lvl1pPr>
          </a:lstStyle>
          <a:p>
            <a:pPr lvl="0"/>
            <a:r>
              <a:rPr lang="en-US" dirty="0"/>
              <a:t>Text</a:t>
            </a:r>
          </a:p>
        </p:txBody>
      </p:sp>
      <p:sp>
        <p:nvSpPr>
          <p:cNvPr id="29" name="Text Placeholder 25"/>
          <p:cNvSpPr>
            <a:spLocks noGrp="1"/>
          </p:cNvSpPr>
          <p:nvPr>
            <p:ph type="body" sz="quarter" idx="20" hasCustomPrompt="1"/>
          </p:nvPr>
        </p:nvSpPr>
        <p:spPr>
          <a:xfrm>
            <a:off x="7041530" y="4379845"/>
            <a:ext cx="3407343" cy="835818"/>
          </a:xfrm>
        </p:spPr>
        <p:txBody>
          <a:bodyPr/>
          <a:lstStyle>
            <a:lvl1pPr>
              <a:defRPr sz="1600"/>
            </a:lvl1pPr>
          </a:lstStyle>
          <a:p>
            <a:pPr lvl="0"/>
            <a:r>
              <a:rPr lang="en-US" dirty="0"/>
              <a:t>Text</a:t>
            </a:r>
          </a:p>
        </p:txBody>
      </p:sp>
    </p:spTree>
    <p:extLst>
      <p:ext uri="{BB962C8B-B14F-4D97-AF65-F5344CB8AC3E}">
        <p14:creationId xmlns:p14="http://schemas.microsoft.com/office/powerpoint/2010/main" val="17356746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Quo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00C69552-5E46-40CB-A140-FCCDC65BC33E}" type="datetime1">
              <a:rPr lang="en-US"/>
              <a:pPr>
                <a:defRPr/>
              </a:pPr>
              <a:t>11/23/2021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3C9FF-DE1D-477C-9573-BCC4F389C435}" type="slidenum">
              <a:rPr lang="en-US"/>
              <a:pPr>
                <a:defRPr/>
              </a:pPr>
              <a:t>‹#›</a:t>
            </a:fld>
            <a:endParaRPr lang="en-US"/>
          </a:p>
        </p:txBody>
      </p:sp>
      <p:cxnSp>
        <p:nvCxnSpPr>
          <p:cNvPr id="8" name="Straight Connector 7"/>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12922" y="2217521"/>
            <a:ext cx="10678332" cy="322760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p:nvPr>
        </p:nvSpPr>
        <p:spPr>
          <a:xfrm>
            <a:off x="1141706" y="2959895"/>
            <a:ext cx="9823964" cy="1996306"/>
          </a:xfrm>
        </p:spPr>
        <p:txBody>
          <a:bodyPr/>
          <a:lstStyle>
            <a:lvl1pPr marL="0" indent="0">
              <a:buNone/>
              <a:defRPr sz="2800" i="1"/>
            </a:lvl1pPr>
          </a:lstStyle>
          <a:p>
            <a:pPr lvl="0"/>
            <a:endParaRPr lang="en-US" dirty="0"/>
          </a:p>
        </p:txBody>
      </p:sp>
      <p:sp>
        <p:nvSpPr>
          <p:cNvPr id="12" name="TextBox 5"/>
          <p:cNvSpPr txBox="1">
            <a:spLocks noChangeArrowheads="1"/>
          </p:cNvSpPr>
          <p:nvPr userDrawn="1"/>
        </p:nvSpPr>
        <p:spPr bwMode="auto">
          <a:xfrm>
            <a:off x="712922" y="1185937"/>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
        <p:nvSpPr>
          <p:cNvPr id="13" name="TextBox 6"/>
          <p:cNvSpPr txBox="1">
            <a:spLocks noChangeArrowheads="1"/>
          </p:cNvSpPr>
          <p:nvPr userDrawn="1"/>
        </p:nvSpPr>
        <p:spPr bwMode="auto">
          <a:xfrm>
            <a:off x="10232086" y="4266431"/>
            <a:ext cx="6096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39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t>
            </a:r>
            <a:endParaRPr kumimoji="0" lang="en-US" altLang="en-US" sz="166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943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stretch>
            <a:fillRect/>
          </a:stretch>
        </p:blipFill>
        <p:spPr>
          <a:xfrm>
            <a:off x="161925" y="106363"/>
            <a:ext cx="774700" cy="815975"/>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7626D71A-C289-444F-A26F-190A7508D1EB}" type="datetime1">
              <a:rPr lang="en-US"/>
              <a:pPr>
                <a:defRPr/>
              </a:pPr>
              <a:t>11/23/2021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17DC4AC-6F22-43E7-96C5-4362E981E74C}" type="slidenum">
              <a:rPr lang="en-US"/>
              <a:pPr>
                <a:defRPr/>
              </a:pPr>
              <a:t>‹#›</a:t>
            </a:fld>
            <a:endParaRPr lang="en-US"/>
          </a:p>
        </p:txBody>
      </p:sp>
      <p:cxnSp>
        <p:nvCxnSpPr>
          <p:cNvPr id="12" name="Straight Connector 11"/>
          <p:cNvCxnSpPr/>
          <p:nvPr userDrawn="1"/>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08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18" Type="http://schemas.microsoft.com/office/2007/relationships/diagramDrawing" Target="../diagrams/drawing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diagramColors" Target="../diagrams/colors1.xml"/><Relationship Id="rId2" Type="http://schemas.openxmlformats.org/officeDocument/2006/relationships/slideLayout" Target="../slideLayouts/slideLayout25.xml"/><Relationship Id="rId16" Type="http://schemas.openxmlformats.org/officeDocument/2006/relationships/diagramQuickStyle" Target="../diagrams/quickStyle1.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diagramLayout" Target="../diagrams/layout1.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diagramData" Target="../diagrams/data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18" Type="http://schemas.microsoft.com/office/2007/relationships/diagramDrawing" Target="../diagrams/drawing2.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diagramColors" Target="../diagrams/colors2.xml"/><Relationship Id="rId2" Type="http://schemas.openxmlformats.org/officeDocument/2006/relationships/slideLayout" Target="../slideLayouts/slideLayout37.xml"/><Relationship Id="rId16" Type="http://schemas.openxmlformats.org/officeDocument/2006/relationships/diagramQuickStyle" Target="../diagrams/quickStyle2.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diagramLayout" Target="../diagrams/layout2.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diagramData" Target="../diagrams/data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4.xml"/><Relationship Id="rId18" Type="http://schemas.microsoft.com/office/2007/relationships/diagramDrawing" Target="../diagrams/drawing3.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diagramColors" Target="../diagrams/colors3.xml"/><Relationship Id="rId2" Type="http://schemas.openxmlformats.org/officeDocument/2006/relationships/slideLayout" Target="../slideLayouts/slideLayout49.xml"/><Relationship Id="rId16" Type="http://schemas.openxmlformats.org/officeDocument/2006/relationships/diagramQuickStyle" Target="../diagrams/quickStyle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diagramLayout" Target="../diagrams/layout3.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diagramData" Target="../diagrams/data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18" Type="http://schemas.microsoft.com/office/2007/relationships/diagramDrawing" Target="../diagrams/drawing4.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diagramColors" Target="../diagrams/colors4.xml"/><Relationship Id="rId2" Type="http://schemas.openxmlformats.org/officeDocument/2006/relationships/slideLayout" Target="../slideLayouts/slideLayout61.xml"/><Relationship Id="rId16" Type="http://schemas.openxmlformats.org/officeDocument/2006/relationships/diagramQuickStyle" Target="../diagrams/quickStyle4.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diagramLayout" Target="../diagrams/layout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diagramData" Target="../diagrams/data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6.xml"/><Relationship Id="rId18" Type="http://schemas.microsoft.com/office/2007/relationships/diagramDrawing" Target="../diagrams/drawing5.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diagramColors" Target="../diagrams/colors5.xml"/><Relationship Id="rId2" Type="http://schemas.openxmlformats.org/officeDocument/2006/relationships/slideLayout" Target="../slideLayouts/slideLayout73.xml"/><Relationship Id="rId16" Type="http://schemas.openxmlformats.org/officeDocument/2006/relationships/diagramQuickStyle" Target="../diagrams/quickStyle5.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diagramLayout" Target="../diagrams/layout5.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diagramData" Target="../diagrams/data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96DD18E6-95C6-4047-A901-1448F52E8384}" type="datetime1">
              <a:rPr lang="en-US"/>
              <a:pPr>
                <a:defRPr/>
              </a:pPr>
              <a:t>11/23/2021</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pPr>
              <a:defRPr/>
            </a:pPr>
            <a:fld id="{550062A3-C16D-400A-A28E-C9158EFC7BA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573" r:id="rId1"/>
    <p:sldLayoutId id="2147485585" r:id="rId2"/>
    <p:sldLayoutId id="2147485574" r:id="rId3"/>
    <p:sldLayoutId id="2147485660" r:id="rId4"/>
    <p:sldLayoutId id="2147485661" r:id="rId5"/>
    <p:sldLayoutId id="2147485575" r:id="rId6"/>
    <p:sldLayoutId id="2147485576" r:id="rId7"/>
    <p:sldLayoutId id="2147485584" r:id="rId8"/>
    <p:sldLayoutId id="2147485577" r:id="rId9"/>
    <p:sldLayoutId id="2147485583" r:id="rId10"/>
    <p:sldLayoutId id="2147485578" r:id="rId11"/>
    <p:sldLayoutId id="2147485667" r:id="rId12"/>
    <p:sldLayoutId id="2147485668" r:id="rId13"/>
    <p:sldLayoutId id="2147485669" r:id="rId14"/>
    <p:sldLayoutId id="2147485670" r:id="rId15"/>
    <p:sldLayoutId id="2147485665" r:id="rId16"/>
    <p:sldLayoutId id="2147485664" r:id="rId17"/>
    <p:sldLayoutId id="2147485663" r:id="rId18"/>
    <p:sldLayoutId id="2147485662" r:id="rId19"/>
    <p:sldLayoutId id="2147485579" r:id="rId20"/>
    <p:sldLayoutId id="2147485580" r:id="rId21"/>
    <p:sldLayoutId id="2147485666" r:id="rId22"/>
    <p:sldLayoutId id="2147485581" r:id="rId23"/>
  </p:sldLayoutIdLst>
  <p:hf hdr="0" ftr="0" dt="0"/>
  <p:txStyles>
    <p:titleStyle>
      <a:lvl1pPr algn="l" rtl="0" eaLnBrk="1" fontAlgn="base" hangingPunct="1">
        <a:lnSpc>
          <a:spcPct val="85000"/>
        </a:lnSpc>
        <a:spcBef>
          <a:spcPct val="0"/>
        </a:spcBef>
        <a:spcAft>
          <a:spcPct val="0"/>
        </a:spcAft>
        <a:defRPr sz="4800" kern="1200" spc="-50">
          <a:solidFill>
            <a:schemeClr val="tx1"/>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342900" indent="-342900" algn="l" rtl="0" eaLnBrk="1" fontAlgn="base"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chemeClr val="tx1"/>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96DD18E6-95C6-4047-A901-1448F52E8384}" type="datetime1">
              <a:rPr lang="en-US"/>
              <a:pPr>
                <a:defRPr/>
              </a:pPr>
              <a:t>11/23/2021</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pPr>
              <a:defRPr/>
            </a:pPr>
            <a:fld id="{550062A3-C16D-400A-A28E-C9158EFC7BAB}" type="slidenum">
              <a:rPr lang="en-US"/>
              <a:pPr>
                <a:defRPr/>
              </a:pPr>
              <a:t>‹#›</a:t>
            </a:fld>
            <a:endParaRPr lang="en-US" dirty="0"/>
          </a:p>
        </p:txBody>
      </p:sp>
      <p:graphicFrame>
        <p:nvGraphicFramePr>
          <p:cNvPr id="13" name="Diagram 12"/>
          <p:cNvGraphicFramePr/>
          <p:nvPr userDrawn="1">
            <p:extLst>
              <p:ext uri="{D42A27DB-BD31-4B8C-83A1-F6EECF244321}">
                <p14:modId xmlns:p14="http://schemas.microsoft.com/office/powerpoint/2010/main" val="3405466787"/>
              </p:ext>
            </p:extLst>
          </p:nvPr>
        </p:nvGraphicFramePr>
        <p:xfrm>
          <a:off x="2258946" y="5816365"/>
          <a:ext cx="7734433" cy="40920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08782160"/>
      </p:ext>
    </p:extLst>
  </p:cSld>
  <p:clrMap bg1="lt1" tx1="dk1" bg2="lt2" tx2="dk2" accent1="accent1" accent2="accent2" accent3="accent3" accent4="accent4" accent5="accent5" accent6="accent6" hlink="hlink" folHlink="folHlink"/>
  <p:sldLayoutIdLst>
    <p:sldLayoutId id="2147485674" r:id="rId1"/>
    <p:sldLayoutId id="2147485678" r:id="rId2"/>
    <p:sldLayoutId id="2147485679" r:id="rId3"/>
    <p:sldLayoutId id="2147485680" r:id="rId4"/>
    <p:sldLayoutId id="2147485681" r:id="rId5"/>
    <p:sldLayoutId id="2147485682" r:id="rId6"/>
    <p:sldLayoutId id="2147485683" r:id="rId7"/>
    <p:sldLayoutId id="2147485686" r:id="rId8"/>
    <p:sldLayoutId id="2147485687" r:id="rId9"/>
    <p:sldLayoutId id="2147485688" r:id="rId10"/>
    <p:sldLayoutId id="2147485689" r:id="rId11"/>
    <p:sldLayoutId id="2147485690" r:id="rId12"/>
  </p:sldLayoutIdLst>
  <p:hf hdr="0" ftr="0" dt="0"/>
  <p:txStyles>
    <p:titleStyle>
      <a:lvl1pPr algn="l" rtl="0" eaLnBrk="1" fontAlgn="base" hangingPunct="1">
        <a:lnSpc>
          <a:spcPct val="85000"/>
        </a:lnSpc>
        <a:spcBef>
          <a:spcPct val="0"/>
        </a:spcBef>
        <a:spcAft>
          <a:spcPct val="0"/>
        </a:spcAft>
        <a:defRPr sz="4800" kern="1200" spc="-50">
          <a:solidFill>
            <a:schemeClr val="tx1"/>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342900" indent="-342900" algn="l" rtl="0" eaLnBrk="1" fontAlgn="base"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chemeClr val="tx1"/>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96DD18E6-95C6-4047-A901-1448F52E8384}" type="datetime1">
              <a:rPr lang="en-US"/>
              <a:pPr>
                <a:defRPr/>
              </a:pPr>
              <a:t>11/23/2021</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pPr>
              <a:defRPr/>
            </a:pPr>
            <a:fld id="{550062A3-C16D-400A-A28E-C9158EFC7BAB}" type="slidenum">
              <a:rPr lang="en-US"/>
              <a:pPr>
                <a:defRPr/>
              </a:pPr>
              <a:t>‹#›</a:t>
            </a:fld>
            <a:endParaRPr lang="en-US" dirty="0"/>
          </a:p>
        </p:txBody>
      </p:sp>
      <p:graphicFrame>
        <p:nvGraphicFramePr>
          <p:cNvPr id="13" name="Diagram 12"/>
          <p:cNvGraphicFramePr/>
          <p:nvPr userDrawn="1">
            <p:extLst>
              <p:ext uri="{D42A27DB-BD31-4B8C-83A1-F6EECF244321}">
                <p14:modId xmlns:p14="http://schemas.microsoft.com/office/powerpoint/2010/main" val="984548695"/>
              </p:ext>
            </p:extLst>
          </p:nvPr>
        </p:nvGraphicFramePr>
        <p:xfrm>
          <a:off x="2258946" y="5816365"/>
          <a:ext cx="7734433" cy="40920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834308179"/>
      </p:ext>
    </p:extLst>
  </p:cSld>
  <p:clrMap bg1="lt1" tx1="dk1" bg2="lt2" tx2="dk2" accent1="accent1" accent2="accent2" accent3="accent3" accent4="accent4" accent5="accent5" accent6="accent6" hlink="hlink" folHlink="folHlink"/>
  <p:sldLayoutIdLst>
    <p:sldLayoutId id="2147485692" r:id="rId1"/>
    <p:sldLayoutId id="2147485693" r:id="rId2"/>
    <p:sldLayoutId id="2147485694" r:id="rId3"/>
    <p:sldLayoutId id="2147485695" r:id="rId4"/>
    <p:sldLayoutId id="2147485696" r:id="rId5"/>
    <p:sldLayoutId id="2147485697" r:id="rId6"/>
    <p:sldLayoutId id="2147485698" r:id="rId7"/>
    <p:sldLayoutId id="2147485699" r:id="rId8"/>
    <p:sldLayoutId id="2147485700" r:id="rId9"/>
    <p:sldLayoutId id="2147485701" r:id="rId10"/>
    <p:sldLayoutId id="2147485702" r:id="rId11"/>
    <p:sldLayoutId id="2147485703" r:id="rId12"/>
  </p:sldLayoutIdLst>
  <p:hf hdr="0" ftr="0" dt="0"/>
  <p:txStyles>
    <p:titleStyle>
      <a:lvl1pPr algn="l" rtl="0" eaLnBrk="1" fontAlgn="base" hangingPunct="1">
        <a:lnSpc>
          <a:spcPct val="85000"/>
        </a:lnSpc>
        <a:spcBef>
          <a:spcPct val="0"/>
        </a:spcBef>
        <a:spcAft>
          <a:spcPct val="0"/>
        </a:spcAft>
        <a:defRPr sz="4800" kern="1200" spc="-50">
          <a:solidFill>
            <a:schemeClr val="tx1"/>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342900" indent="-342900" algn="l" rtl="0" eaLnBrk="1" fontAlgn="base"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chemeClr val="tx1"/>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96DD18E6-95C6-4047-A901-1448F52E8384}" type="datetime1">
              <a:rPr lang="en-US"/>
              <a:pPr>
                <a:defRPr/>
              </a:pPr>
              <a:t>11/23/2021</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pPr>
              <a:defRPr/>
            </a:pPr>
            <a:fld id="{550062A3-C16D-400A-A28E-C9158EFC7BAB}" type="slidenum">
              <a:rPr lang="en-US"/>
              <a:pPr>
                <a:defRPr/>
              </a:pPr>
              <a:t>‹#›</a:t>
            </a:fld>
            <a:endParaRPr lang="en-US" dirty="0"/>
          </a:p>
        </p:txBody>
      </p:sp>
      <p:graphicFrame>
        <p:nvGraphicFramePr>
          <p:cNvPr id="13" name="Diagram 12"/>
          <p:cNvGraphicFramePr/>
          <p:nvPr userDrawn="1">
            <p:extLst>
              <p:ext uri="{D42A27DB-BD31-4B8C-83A1-F6EECF244321}">
                <p14:modId xmlns:p14="http://schemas.microsoft.com/office/powerpoint/2010/main" val="255447438"/>
              </p:ext>
            </p:extLst>
          </p:nvPr>
        </p:nvGraphicFramePr>
        <p:xfrm>
          <a:off x="2258946" y="5816365"/>
          <a:ext cx="7734433" cy="40920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165790759"/>
      </p:ext>
    </p:extLst>
  </p:cSld>
  <p:clrMap bg1="lt1" tx1="dk1" bg2="lt2" tx2="dk2" accent1="accent1" accent2="accent2" accent3="accent3" accent4="accent4" accent5="accent5" accent6="accent6" hlink="hlink" folHlink="folHlink"/>
  <p:sldLayoutIdLst>
    <p:sldLayoutId id="2147485705" r:id="rId1"/>
    <p:sldLayoutId id="2147485706" r:id="rId2"/>
    <p:sldLayoutId id="2147485707" r:id="rId3"/>
    <p:sldLayoutId id="2147485708" r:id="rId4"/>
    <p:sldLayoutId id="2147485709" r:id="rId5"/>
    <p:sldLayoutId id="2147485710" r:id="rId6"/>
    <p:sldLayoutId id="2147485711" r:id="rId7"/>
    <p:sldLayoutId id="2147485712" r:id="rId8"/>
    <p:sldLayoutId id="2147485713" r:id="rId9"/>
    <p:sldLayoutId id="2147485714" r:id="rId10"/>
    <p:sldLayoutId id="2147485715" r:id="rId11"/>
    <p:sldLayoutId id="2147485716" r:id="rId12"/>
  </p:sldLayoutIdLst>
  <p:hf hdr="0" ftr="0" dt="0"/>
  <p:txStyles>
    <p:titleStyle>
      <a:lvl1pPr algn="l" rtl="0" eaLnBrk="1" fontAlgn="base" hangingPunct="1">
        <a:lnSpc>
          <a:spcPct val="85000"/>
        </a:lnSpc>
        <a:spcBef>
          <a:spcPct val="0"/>
        </a:spcBef>
        <a:spcAft>
          <a:spcPct val="0"/>
        </a:spcAft>
        <a:defRPr sz="4800" kern="1200" spc="-50">
          <a:solidFill>
            <a:schemeClr val="tx1"/>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342900" indent="-342900" algn="l" rtl="0" eaLnBrk="1" fontAlgn="base"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chemeClr val="tx1"/>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96DD18E6-95C6-4047-A901-1448F52E8384}" type="datetime1">
              <a:rPr lang="en-US"/>
              <a:pPr>
                <a:defRPr/>
              </a:pPr>
              <a:t>11/23/2021</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pPr>
              <a:defRPr/>
            </a:pPr>
            <a:fld id="{550062A3-C16D-400A-A28E-C9158EFC7BAB}" type="slidenum">
              <a:rPr lang="en-US"/>
              <a:pPr>
                <a:defRPr/>
              </a:pPr>
              <a:t>‹#›</a:t>
            </a:fld>
            <a:endParaRPr lang="en-US" dirty="0"/>
          </a:p>
        </p:txBody>
      </p:sp>
      <p:graphicFrame>
        <p:nvGraphicFramePr>
          <p:cNvPr id="13" name="Diagram 12"/>
          <p:cNvGraphicFramePr/>
          <p:nvPr userDrawn="1">
            <p:extLst>
              <p:ext uri="{D42A27DB-BD31-4B8C-83A1-F6EECF244321}">
                <p14:modId xmlns:p14="http://schemas.microsoft.com/office/powerpoint/2010/main" val="2793210369"/>
              </p:ext>
            </p:extLst>
          </p:nvPr>
        </p:nvGraphicFramePr>
        <p:xfrm>
          <a:off x="2258946" y="5816365"/>
          <a:ext cx="7734433" cy="40920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144975931"/>
      </p:ext>
    </p:extLst>
  </p:cSld>
  <p:clrMap bg1="lt1" tx1="dk1" bg2="lt2" tx2="dk2" accent1="accent1" accent2="accent2" accent3="accent3" accent4="accent4" accent5="accent5" accent6="accent6" hlink="hlink" folHlink="folHlink"/>
  <p:sldLayoutIdLst>
    <p:sldLayoutId id="2147485718" r:id="rId1"/>
    <p:sldLayoutId id="2147485719" r:id="rId2"/>
    <p:sldLayoutId id="2147485720" r:id="rId3"/>
    <p:sldLayoutId id="2147485721" r:id="rId4"/>
    <p:sldLayoutId id="2147485722" r:id="rId5"/>
    <p:sldLayoutId id="2147485723" r:id="rId6"/>
    <p:sldLayoutId id="2147485724" r:id="rId7"/>
    <p:sldLayoutId id="2147485725" r:id="rId8"/>
    <p:sldLayoutId id="2147485726" r:id="rId9"/>
    <p:sldLayoutId id="2147485727" r:id="rId10"/>
    <p:sldLayoutId id="2147485728" r:id="rId11"/>
    <p:sldLayoutId id="2147485729" r:id="rId12"/>
  </p:sldLayoutIdLst>
  <p:hf hdr="0" ftr="0" dt="0"/>
  <p:txStyles>
    <p:titleStyle>
      <a:lvl1pPr algn="l" rtl="0" eaLnBrk="1" fontAlgn="base" hangingPunct="1">
        <a:lnSpc>
          <a:spcPct val="85000"/>
        </a:lnSpc>
        <a:spcBef>
          <a:spcPct val="0"/>
        </a:spcBef>
        <a:spcAft>
          <a:spcPct val="0"/>
        </a:spcAft>
        <a:defRPr sz="4800" kern="1200" spc="-50">
          <a:solidFill>
            <a:schemeClr val="tx1"/>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342900" indent="-342900" algn="l" rtl="0" eaLnBrk="1" fontAlgn="base"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chemeClr val="tx1"/>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96DD18E6-95C6-4047-A901-1448F52E8384}" type="datetime1">
              <a:rPr lang="en-US"/>
              <a:pPr>
                <a:defRPr/>
              </a:pPr>
              <a:t>11/23/2021</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pPr>
              <a:defRPr/>
            </a:pPr>
            <a:fld id="{550062A3-C16D-400A-A28E-C9158EFC7BAB}" type="slidenum">
              <a:rPr lang="en-US"/>
              <a:pPr>
                <a:defRPr/>
              </a:pPr>
              <a:t>‹#›</a:t>
            </a:fld>
            <a:endParaRPr lang="en-US" dirty="0"/>
          </a:p>
        </p:txBody>
      </p:sp>
      <p:graphicFrame>
        <p:nvGraphicFramePr>
          <p:cNvPr id="13" name="Diagram 12"/>
          <p:cNvGraphicFramePr/>
          <p:nvPr userDrawn="1">
            <p:extLst>
              <p:ext uri="{D42A27DB-BD31-4B8C-83A1-F6EECF244321}">
                <p14:modId xmlns:p14="http://schemas.microsoft.com/office/powerpoint/2010/main" val="3800865305"/>
              </p:ext>
            </p:extLst>
          </p:nvPr>
        </p:nvGraphicFramePr>
        <p:xfrm>
          <a:off x="2258946" y="5816365"/>
          <a:ext cx="7734433" cy="40920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199902784"/>
      </p:ext>
    </p:extLst>
  </p:cSld>
  <p:clrMap bg1="lt1" tx1="dk1" bg2="lt2" tx2="dk2" accent1="accent1" accent2="accent2" accent3="accent3" accent4="accent4" accent5="accent5" accent6="accent6" hlink="hlink" folHlink="folHlink"/>
  <p:sldLayoutIdLst>
    <p:sldLayoutId id="2147485731" r:id="rId1"/>
    <p:sldLayoutId id="2147485732" r:id="rId2"/>
    <p:sldLayoutId id="2147485733" r:id="rId3"/>
    <p:sldLayoutId id="2147485734" r:id="rId4"/>
    <p:sldLayoutId id="2147485735" r:id="rId5"/>
    <p:sldLayoutId id="2147485736" r:id="rId6"/>
    <p:sldLayoutId id="2147485737" r:id="rId7"/>
    <p:sldLayoutId id="2147485738" r:id="rId8"/>
    <p:sldLayoutId id="2147485739" r:id="rId9"/>
    <p:sldLayoutId id="2147485740" r:id="rId10"/>
    <p:sldLayoutId id="2147485741" r:id="rId11"/>
    <p:sldLayoutId id="2147485742" r:id="rId12"/>
  </p:sldLayoutIdLst>
  <p:hf hdr="0" ftr="0" dt="0"/>
  <p:txStyles>
    <p:titleStyle>
      <a:lvl1pPr algn="l" rtl="0" eaLnBrk="1" fontAlgn="base" hangingPunct="1">
        <a:lnSpc>
          <a:spcPct val="85000"/>
        </a:lnSpc>
        <a:spcBef>
          <a:spcPct val="0"/>
        </a:spcBef>
        <a:spcAft>
          <a:spcPct val="0"/>
        </a:spcAft>
        <a:defRPr sz="4800" kern="1200" spc="-50">
          <a:solidFill>
            <a:schemeClr val="tx1"/>
          </a:solidFill>
          <a:latin typeface="+mj-lt"/>
          <a:ea typeface="+mj-ea"/>
          <a:cs typeface="+mj-cs"/>
        </a:defRPr>
      </a:lvl1pPr>
      <a:lvl2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2pPr>
      <a:lvl3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3pPr>
      <a:lvl4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4pPr>
      <a:lvl5pPr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5pPr>
      <a:lvl6pPr marL="4572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6pPr>
      <a:lvl7pPr marL="9144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7pPr>
      <a:lvl8pPr marL="13716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8pPr>
      <a:lvl9pPr marL="1828800" algn="l" rtl="0" eaLnBrk="1" fontAlgn="base" hangingPunct="1">
        <a:lnSpc>
          <a:spcPct val="85000"/>
        </a:lnSpc>
        <a:spcBef>
          <a:spcPct val="0"/>
        </a:spcBef>
        <a:spcAft>
          <a:spcPct val="0"/>
        </a:spcAft>
        <a:defRPr sz="4800">
          <a:solidFill>
            <a:srgbClr val="404040"/>
          </a:solidFill>
          <a:latin typeface="Calibri Light" panose="020F0302020204030204" pitchFamily="34" charset="0"/>
        </a:defRPr>
      </a:lvl9pPr>
    </p:titleStyle>
    <p:bodyStyle>
      <a:lvl1pPr marL="342900" indent="-342900" algn="l" rtl="0" eaLnBrk="1" fontAlgn="base"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38258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kern="1200">
          <a:solidFill>
            <a:schemeClr val="tx1"/>
          </a:solidFill>
          <a:latin typeface="+mn-lt"/>
          <a:ea typeface="+mn-ea"/>
          <a:cs typeface="+mn-cs"/>
        </a:defRPr>
      </a:lvl2pPr>
      <a:lvl3pPr marL="566738"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749300"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931863" indent="-182563" algn="l" rtl="0" eaLnBrk="1" fontAlgn="base"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hyperlink" Target="http://www.nwd.acl.gov/" TargetMode="Externa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10.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2" Type="http://schemas.openxmlformats.org/officeDocument/2006/relationships/hyperlink" Target="https://nwd.acl.gov/pdf/NWD-National-Elements.pdf"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edicaid.gov/medicaid/financial-management/medicaid-administrative-claiming/no-wrong-door-system-and-medicaid-administrative-claiming-reimbursement-guidance/index.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90162" y="307181"/>
            <a:ext cx="183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9075" y="93663"/>
            <a:ext cx="1128713" cy="1189037"/>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4888AA93-5F08-4FCD-A936-A6E6CEB555DA}"/>
              </a:ext>
            </a:extLst>
          </p:cNvPr>
          <p:cNvSpPr txBox="1"/>
          <p:nvPr/>
        </p:nvSpPr>
        <p:spPr>
          <a:xfrm>
            <a:off x="1724025" y="4424963"/>
            <a:ext cx="8743950" cy="1538883"/>
          </a:xfrm>
          <a:prstGeom prst="rect">
            <a:avLst/>
          </a:prstGeom>
          <a:noFill/>
          <a:ln>
            <a:solidFill>
              <a:schemeClr val="tx1"/>
            </a:solidFill>
          </a:ln>
        </p:spPr>
        <p:txBody>
          <a:bodyPr wrap="square" rtlCol="0">
            <a:spAutoFit/>
          </a:bodyPr>
          <a:lstStyle/>
          <a:p>
            <a:pPr algn="ctr"/>
            <a:r>
              <a:rPr lang="en-US" sz="1400" b="1" dirty="0"/>
              <a:t>About this Tool</a:t>
            </a:r>
          </a:p>
          <a:p>
            <a:pPr>
              <a:spcAft>
                <a:spcPts val="1200"/>
              </a:spcAft>
            </a:pPr>
            <a:r>
              <a:rPr lang="en-US" sz="1400" dirty="0"/>
              <a:t>This PowerPoint presentation specifically targets engagement of state level partners, such as the Medicaid agency, State Unit on Aging, fiscal and policy staff, or other partners in the NWD System. The presentation template provides a basic outline of information the NWD lead agency could cover. States should adapt these presentations to reflect their own circumstances and desired content.</a:t>
            </a:r>
            <a:r>
              <a:rPr lang="en-US" sz="1400" dirty="0">
                <a:solidFill>
                  <a:srgbClr val="FF0000"/>
                </a:solidFill>
              </a:rPr>
              <a:t> </a:t>
            </a:r>
            <a:r>
              <a:rPr lang="en-US" sz="1400" dirty="0">
                <a:solidFill>
                  <a:srgbClr val="C00000"/>
                </a:solidFill>
              </a:rPr>
              <a:t>Red text </a:t>
            </a:r>
            <a:r>
              <a:rPr lang="en-US" sz="1400" dirty="0"/>
              <a:t>needs to change to reflect state-specific information.</a:t>
            </a:r>
          </a:p>
          <a:p>
            <a:pPr>
              <a:spcAft>
                <a:spcPts val="1200"/>
              </a:spcAft>
            </a:pPr>
            <a:r>
              <a:rPr lang="en-US" sz="1400" dirty="0"/>
              <a:t>Refer to the </a:t>
            </a:r>
            <a:r>
              <a:rPr lang="en-US" sz="1400" dirty="0">
                <a:hlinkClick r:id="rId5"/>
              </a:rPr>
              <a:t>Medicaid Claiming Workbook </a:t>
            </a:r>
            <a:r>
              <a:rPr lang="en-US" sz="1400" dirty="0"/>
              <a:t>for further guidance.</a:t>
            </a:r>
          </a:p>
        </p:txBody>
      </p:sp>
      <p:sp>
        <p:nvSpPr>
          <p:cNvPr id="3" name="Subtitle 2"/>
          <p:cNvSpPr>
            <a:spLocks noGrp="1"/>
          </p:cNvSpPr>
          <p:nvPr>
            <p:ph type="subTitle" idx="1"/>
          </p:nvPr>
        </p:nvSpPr>
        <p:spPr>
          <a:xfrm>
            <a:off x="1050925" y="3678113"/>
            <a:ext cx="10058400" cy="546350"/>
          </a:xfrm>
        </p:spPr>
        <p:txBody>
          <a:bodyPr/>
          <a:lstStyle/>
          <a:p>
            <a:pPr algn="ctr">
              <a:defRPr/>
            </a:pPr>
            <a:r>
              <a:rPr lang="en-US" dirty="0"/>
              <a:t>Presentation for State Level Partner Agencies</a:t>
            </a:r>
          </a:p>
        </p:txBody>
      </p:sp>
      <p:sp>
        <p:nvSpPr>
          <p:cNvPr id="2" name="Title 1"/>
          <p:cNvSpPr>
            <a:spLocks noGrp="1"/>
          </p:cNvSpPr>
          <p:nvPr>
            <p:ph type="ctrTitle"/>
          </p:nvPr>
        </p:nvSpPr>
        <p:spPr>
          <a:xfrm>
            <a:off x="1587500" y="2570163"/>
            <a:ext cx="8985250" cy="858837"/>
          </a:xfrm>
        </p:spPr>
        <p:txBody>
          <a:bodyPr>
            <a:normAutofit fontScale="90000"/>
          </a:bodyPr>
          <a:lstStyle/>
          <a:p>
            <a:pPr algn="ctr">
              <a:defRPr/>
            </a:pPr>
            <a:r>
              <a:rPr lang="en-US" sz="6000" dirty="0">
                <a:solidFill>
                  <a:schemeClr val="tx1">
                    <a:lumMod val="65000"/>
                    <a:lumOff val="35000"/>
                  </a:schemeClr>
                </a:solidFill>
              </a:rPr>
              <a:t>Medicaid Administrative Claiming (MAC) for </a:t>
            </a:r>
            <a:r>
              <a:rPr lang="en-US" sz="6000" dirty="0">
                <a:solidFill>
                  <a:srgbClr val="C00000"/>
                </a:solidFill>
              </a:rPr>
              <a:t>NWD/ADRC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F6E643-0871-4C5B-8AF4-68C2806478C0}"/>
              </a:ext>
            </a:extLst>
          </p:cNvPr>
          <p:cNvSpPr>
            <a:spLocks noGrp="1"/>
          </p:cNvSpPr>
          <p:nvPr>
            <p:ph type="sldNum" sz="quarter" idx="12"/>
          </p:nvPr>
        </p:nvSpPr>
        <p:spPr/>
        <p:txBody>
          <a:bodyPr/>
          <a:lstStyle/>
          <a:p>
            <a:pPr>
              <a:defRPr/>
            </a:pPr>
            <a:fld id="{91A4955E-3D47-460A-B696-C9D5EAFE4D23}" type="slidenum">
              <a:rPr lang="en-US" smtClean="0"/>
              <a:pPr>
                <a:defRPr/>
              </a:pPr>
              <a:t>10</a:t>
            </a:fld>
            <a:endParaRPr lang="en-US"/>
          </a:p>
        </p:txBody>
      </p:sp>
      <p:sp>
        <p:nvSpPr>
          <p:cNvPr id="3" name="Content Placeholder 2">
            <a:extLst>
              <a:ext uri="{FF2B5EF4-FFF2-40B4-BE49-F238E27FC236}">
                <a16:creationId xmlns:a16="http://schemas.microsoft.com/office/drawing/2014/main" id="{1D8FEB3A-BF8E-4FEB-9474-501764E6918B}"/>
              </a:ext>
            </a:extLst>
          </p:cNvPr>
          <p:cNvSpPr>
            <a:spLocks noGrp="1"/>
          </p:cNvSpPr>
          <p:nvPr>
            <p:ph idx="1"/>
          </p:nvPr>
        </p:nvSpPr>
        <p:spPr/>
        <p:txBody>
          <a:bodyPr/>
          <a:lstStyle/>
          <a:p>
            <a:pPr marL="0" indent="0">
              <a:buNone/>
            </a:pPr>
            <a:r>
              <a:rPr lang="en-US" sz="2800" dirty="0"/>
              <a:t>Annual Reimbursements range from $500,000 to $4,000,000</a:t>
            </a:r>
          </a:p>
          <a:p>
            <a:pPr marL="0" indent="0">
              <a:buNone/>
            </a:pPr>
            <a:r>
              <a:rPr lang="en-US" sz="2800" dirty="0"/>
              <a:t>Reimbursements are used to expand the capacity of the NWD System:</a:t>
            </a:r>
          </a:p>
          <a:p>
            <a:r>
              <a:rPr lang="en-US" sz="2800" dirty="0"/>
              <a:t>Training/Staff Development</a:t>
            </a:r>
          </a:p>
          <a:p>
            <a:r>
              <a:rPr lang="en-US" sz="2800" dirty="0"/>
              <a:t>Infrastructure</a:t>
            </a:r>
          </a:p>
          <a:p>
            <a:r>
              <a:rPr lang="en-US" sz="2800" dirty="0"/>
              <a:t>Dispersed across agency staff</a:t>
            </a:r>
          </a:p>
        </p:txBody>
      </p:sp>
      <p:sp>
        <p:nvSpPr>
          <p:cNvPr id="2" name="Title 1">
            <a:extLst>
              <a:ext uri="{FF2B5EF4-FFF2-40B4-BE49-F238E27FC236}">
                <a16:creationId xmlns:a16="http://schemas.microsoft.com/office/drawing/2014/main" id="{02080D83-BECE-45B8-AFD1-3217642287B7}"/>
              </a:ext>
            </a:extLst>
          </p:cNvPr>
          <p:cNvSpPr>
            <a:spLocks noGrp="1"/>
          </p:cNvSpPr>
          <p:nvPr>
            <p:ph type="title"/>
          </p:nvPr>
        </p:nvSpPr>
        <p:spPr/>
        <p:txBody>
          <a:bodyPr/>
          <a:lstStyle/>
          <a:p>
            <a:r>
              <a:rPr lang="en-US" dirty="0"/>
              <a:t>How much do States Claim?</a:t>
            </a:r>
          </a:p>
        </p:txBody>
      </p:sp>
    </p:spTree>
    <p:extLst>
      <p:ext uri="{BB962C8B-B14F-4D97-AF65-F5344CB8AC3E}">
        <p14:creationId xmlns:p14="http://schemas.microsoft.com/office/powerpoint/2010/main" val="325199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2D8197-7A3F-4156-86FA-47946133CE74}"/>
              </a:ext>
            </a:extLst>
          </p:cNvPr>
          <p:cNvSpPr>
            <a:spLocks noGrp="1"/>
          </p:cNvSpPr>
          <p:nvPr>
            <p:ph type="sldNum" sz="quarter" idx="12"/>
          </p:nvPr>
        </p:nvSpPr>
        <p:spPr/>
        <p:txBody>
          <a:bodyPr/>
          <a:lstStyle/>
          <a:p>
            <a:pPr>
              <a:defRPr/>
            </a:pPr>
            <a:fld id="{92B48B19-0847-46F8-AC14-8E61D97A4253}" type="slidenum">
              <a:rPr lang="en-US" smtClean="0"/>
              <a:pPr>
                <a:defRPr/>
              </a:pPr>
              <a:t>11</a:t>
            </a:fld>
            <a:endParaRPr lang="en-US"/>
          </a:p>
        </p:txBody>
      </p:sp>
      <p:sp>
        <p:nvSpPr>
          <p:cNvPr id="4" name="Content Placeholder 3">
            <a:extLst>
              <a:ext uri="{FF2B5EF4-FFF2-40B4-BE49-F238E27FC236}">
                <a16:creationId xmlns:a16="http://schemas.microsoft.com/office/drawing/2014/main" id="{A8FAA5D0-7E3B-4F62-B0F2-6B2A52A9B335}"/>
              </a:ext>
            </a:extLst>
          </p:cNvPr>
          <p:cNvSpPr>
            <a:spLocks noGrp="1"/>
          </p:cNvSpPr>
          <p:nvPr>
            <p:ph sz="half" idx="2"/>
          </p:nvPr>
        </p:nvSpPr>
        <p:spPr/>
        <p:txBody>
          <a:bodyPr/>
          <a:lstStyle/>
          <a:p>
            <a:r>
              <a:rPr lang="en-US" sz="2200" dirty="0"/>
              <a:t>Potentially delaying or preventing Medicaid eligibility or spend-down</a:t>
            </a:r>
          </a:p>
          <a:p>
            <a:r>
              <a:rPr lang="en-US" sz="2200" dirty="0">
                <a:solidFill>
                  <a:srgbClr val="C00000"/>
                </a:solidFill>
              </a:rPr>
              <a:t>ADRC/NWD </a:t>
            </a:r>
            <a:r>
              <a:rPr lang="en-US" sz="2200" dirty="0"/>
              <a:t>may reduce unnecessary assessments by screening and triaging</a:t>
            </a:r>
          </a:p>
          <a:p>
            <a:r>
              <a:rPr lang="en-US" sz="2200" dirty="0"/>
              <a:t>Supports person-centered planning</a:t>
            </a:r>
          </a:p>
          <a:p>
            <a:r>
              <a:rPr lang="en-US" sz="2200" dirty="0"/>
              <a:t>Supports sustainability of </a:t>
            </a:r>
            <a:r>
              <a:rPr lang="en-US" sz="2200" dirty="0">
                <a:solidFill>
                  <a:srgbClr val="C00000"/>
                </a:solidFill>
              </a:rPr>
              <a:t>NWD System </a:t>
            </a:r>
            <a:r>
              <a:rPr lang="en-US" sz="2200" dirty="0"/>
              <a:t>infrastructure</a:t>
            </a:r>
          </a:p>
        </p:txBody>
      </p:sp>
      <p:sp>
        <p:nvSpPr>
          <p:cNvPr id="3" name="Content Placeholder 2">
            <a:extLst>
              <a:ext uri="{FF2B5EF4-FFF2-40B4-BE49-F238E27FC236}">
                <a16:creationId xmlns:a16="http://schemas.microsoft.com/office/drawing/2014/main" id="{D9FD8648-8AD2-47A9-82A5-1A9C2AE0EDEA}"/>
              </a:ext>
            </a:extLst>
          </p:cNvPr>
          <p:cNvSpPr>
            <a:spLocks noGrp="1"/>
          </p:cNvSpPr>
          <p:nvPr>
            <p:ph sz="half" idx="1"/>
          </p:nvPr>
        </p:nvSpPr>
        <p:spPr/>
        <p:txBody>
          <a:bodyPr/>
          <a:lstStyle/>
          <a:p>
            <a:r>
              <a:rPr lang="en-US" sz="2200" dirty="0"/>
              <a:t>Our </a:t>
            </a:r>
            <a:r>
              <a:rPr lang="en-US" sz="2200" dirty="0">
                <a:solidFill>
                  <a:srgbClr val="C00000"/>
                </a:solidFill>
              </a:rPr>
              <a:t>NWD System already </a:t>
            </a:r>
            <a:r>
              <a:rPr lang="en-US" sz="2200" dirty="0"/>
              <a:t>integrates and coordinates access to Medicaid services</a:t>
            </a:r>
          </a:p>
          <a:p>
            <a:r>
              <a:rPr lang="en-US" sz="2200" dirty="0"/>
              <a:t>Streamlined access to Medicaid potentially reduces Medicaid costs by using functions at the ADRC/NWD to </a:t>
            </a:r>
            <a:r>
              <a:rPr lang="en-US" sz="2200" dirty="0">
                <a:solidFill>
                  <a:srgbClr val="C00000"/>
                </a:solidFill>
              </a:rPr>
              <a:t>….</a:t>
            </a:r>
          </a:p>
          <a:p>
            <a:r>
              <a:rPr lang="en-US" sz="2200" b="1" i="1" dirty="0"/>
              <a:t>Identify </a:t>
            </a:r>
            <a:r>
              <a:rPr lang="en-US" sz="2200" b="1" dirty="0"/>
              <a:t>individuals with long term service needs and goals and </a:t>
            </a:r>
            <a:r>
              <a:rPr lang="en-US" sz="2200" b="1" i="1" dirty="0"/>
              <a:t>divert </a:t>
            </a:r>
            <a:r>
              <a:rPr lang="en-US" sz="2200" b="1" dirty="0"/>
              <a:t>them from more expensive supports to person-centered options that integrate health and social care</a:t>
            </a:r>
            <a:endParaRPr lang="en-US" sz="2200" b="1" i="1" dirty="0"/>
          </a:p>
        </p:txBody>
      </p:sp>
      <p:sp>
        <p:nvSpPr>
          <p:cNvPr id="2" name="Title 1">
            <a:extLst>
              <a:ext uri="{FF2B5EF4-FFF2-40B4-BE49-F238E27FC236}">
                <a16:creationId xmlns:a16="http://schemas.microsoft.com/office/drawing/2014/main" id="{80BA85A4-64CD-4FEE-9FCC-32FDA8A969F5}"/>
              </a:ext>
            </a:extLst>
          </p:cNvPr>
          <p:cNvSpPr>
            <a:spLocks noGrp="1"/>
          </p:cNvSpPr>
          <p:nvPr>
            <p:ph type="title"/>
          </p:nvPr>
        </p:nvSpPr>
        <p:spPr/>
        <p:txBody>
          <a:bodyPr/>
          <a:lstStyle/>
          <a:p>
            <a:r>
              <a:rPr lang="en-US" dirty="0"/>
              <a:t>What’s in it for Our NWD System Partners?</a:t>
            </a:r>
          </a:p>
        </p:txBody>
      </p:sp>
    </p:spTree>
    <p:extLst>
      <p:ext uri="{BB962C8B-B14F-4D97-AF65-F5344CB8AC3E}">
        <p14:creationId xmlns:p14="http://schemas.microsoft.com/office/powerpoint/2010/main" val="31624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917B11-3B80-45D3-8308-9A149C0FB979}"/>
              </a:ext>
            </a:extLst>
          </p:cNvPr>
          <p:cNvSpPr>
            <a:spLocks noGrp="1"/>
          </p:cNvSpPr>
          <p:nvPr>
            <p:ph type="sldNum" sz="quarter" idx="12"/>
          </p:nvPr>
        </p:nvSpPr>
        <p:spPr/>
        <p:txBody>
          <a:bodyPr/>
          <a:lstStyle/>
          <a:p>
            <a:pPr>
              <a:defRPr/>
            </a:pPr>
            <a:fld id="{91A4955E-3D47-460A-B696-C9D5EAFE4D23}" type="slidenum">
              <a:rPr lang="en-US" smtClean="0"/>
              <a:pPr>
                <a:defRPr/>
              </a:pPr>
              <a:t>12</a:t>
            </a:fld>
            <a:endParaRPr lang="en-US"/>
          </a:p>
        </p:txBody>
      </p:sp>
      <p:sp>
        <p:nvSpPr>
          <p:cNvPr id="3" name="Content Placeholder 2">
            <a:extLst>
              <a:ext uri="{FF2B5EF4-FFF2-40B4-BE49-F238E27FC236}">
                <a16:creationId xmlns:a16="http://schemas.microsoft.com/office/drawing/2014/main" id="{CA06D133-F33D-4479-A6AB-9D5A52C163A2}"/>
              </a:ext>
            </a:extLst>
          </p:cNvPr>
          <p:cNvSpPr>
            <a:spLocks noGrp="1"/>
          </p:cNvSpPr>
          <p:nvPr>
            <p:ph idx="1"/>
          </p:nvPr>
        </p:nvSpPr>
        <p:spPr/>
        <p:txBody>
          <a:bodyPr/>
          <a:lstStyle/>
          <a:p>
            <a:r>
              <a:rPr lang="en-US" sz="2400" dirty="0"/>
              <a:t>Pre-screening results in more </a:t>
            </a:r>
            <a:r>
              <a:rPr lang="en-US" sz="2400" dirty="0">
                <a:solidFill>
                  <a:srgbClr val="C00000"/>
                </a:solidFill>
              </a:rPr>
              <a:t>appropriate Medicaid applications</a:t>
            </a:r>
          </a:p>
          <a:p>
            <a:r>
              <a:rPr lang="en-US" sz="2400" dirty="0"/>
              <a:t>Application assistance results in </a:t>
            </a:r>
            <a:r>
              <a:rPr lang="en-US" sz="2400" dirty="0">
                <a:solidFill>
                  <a:srgbClr val="C00000"/>
                </a:solidFill>
              </a:rPr>
              <a:t>more complete Medicaid applications</a:t>
            </a:r>
          </a:p>
          <a:p>
            <a:r>
              <a:rPr lang="en-US" sz="2400" dirty="0"/>
              <a:t>CMS NWD claiming guide and ACL technical assistance </a:t>
            </a:r>
            <a:r>
              <a:rPr lang="en-US" sz="2400" dirty="0">
                <a:solidFill>
                  <a:srgbClr val="C00000"/>
                </a:solidFill>
              </a:rPr>
              <a:t>prevents inappropriate claiming</a:t>
            </a:r>
          </a:p>
          <a:p>
            <a:r>
              <a:rPr lang="en-US" sz="2400" dirty="0"/>
              <a:t>CMS NWD claiming guidance and precedent in 9 out of 10 CMS regions provides </a:t>
            </a:r>
            <a:r>
              <a:rPr lang="en-US" sz="2400" dirty="0">
                <a:solidFill>
                  <a:srgbClr val="C00000"/>
                </a:solidFill>
              </a:rPr>
              <a:t>clear road map to Cost Allocation Plan review and approval</a:t>
            </a:r>
          </a:p>
          <a:p>
            <a:r>
              <a:rPr lang="en-US" sz="2400" dirty="0"/>
              <a:t>NWD System provides assurance of </a:t>
            </a:r>
            <a:r>
              <a:rPr lang="en-US" sz="2400" dirty="0">
                <a:solidFill>
                  <a:srgbClr val="C00000"/>
                </a:solidFill>
              </a:rPr>
              <a:t>state monitoring of appropriate claiming </a:t>
            </a:r>
            <a:r>
              <a:rPr lang="en-US" sz="2400" dirty="0"/>
              <a:t>at the local level through training and oversight</a:t>
            </a:r>
          </a:p>
        </p:txBody>
      </p:sp>
      <p:sp>
        <p:nvSpPr>
          <p:cNvPr id="2" name="Title 1">
            <a:extLst>
              <a:ext uri="{FF2B5EF4-FFF2-40B4-BE49-F238E27FC236}">
                <a16:creationId xmlns:a16="http://schemas.microsoft.com/office/drawing/2014/main" id="{D68A15B0-CD0E-425B-A7E6-ED4700D18507}"/>
              </a:ext>
            </a:extLst>
          </p:cNvPr>
          <p:cNvSpPr>
            <a:spLocks noGrp="1"/>
          </p:cNvSpPr>
          <p:nvPr>
            <p:ph type="title"/>
          </p:nvPr>
        </p:nvSpPr>
        <p:spPr/>
        <p:txBody>
          <a:bodyPr/>
          <a:lstStyle/>
          <a:p>
            <a:r>
              <a:rPr lang="en-US" dirty="0"/>
              <a:t>Advantages of NWD System Medicaid Administrative Claiming</a:t>
            </a:r>
          </a:p>
        </p:txBody>
      </p:sp>
    </p:spTree>
    <p:extLst>
      <p:ext uri="{BB962C8B-B14F-4D97-AF65-F5344CB8AC3E}">
        <p14:creationId xmlns:p14="http://schemas.microsoft.com/office/powerpoint/2010/main" val="445833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0C864F8-E924-4682-BE03-812B8EEAA540}"/>
              </a:ext>
            </a:extLst>
          </p:cNvPr>
          <p:cNvSpPr>
            <a:spLocks noGrp="1"/>
          </p:cNvSpPr>
          <p:nvPr>
            <p:ph type="sldNum" sz="quarter" idx="12"/>
          </p:nvPr>
        </p:nvSpPr>
        <p:spPr/>
        <p:txBody>
          <a:bodyPr/>
          <a:lstStyle/>
          <a:p>
            <a:pPr>
              <a:defRPr/>
            </a:pPr>
            <a:fld id="{92B48B19-0847-46F8-AC14-8E61D97A4253}" type="slidenum">
              <a:rPr lang="en-US" smtClean="0"/>
              <a:pPr>
                <a:defRPr/>
              </a:pPr>
              <a:t>13</a:t>
            </a:fld>
            <a:endParaRPr lang="en-US"/>
          </a:p>
        </p:txBody>
      </p:sp>
      <p:graphicFrame>
        <p:nvGraphicFramePr>
          <p:cNvPr id="13" name="Content Placeholder 12" descr="Three boxes. The first says Phase II: Develop Agreements and Approvals. The second says establish contractual agreements. The third says secure C M S / D C A Review and Approval.">
            <a:extLst>
              <a:ext uri="{FF2B5EF4-FFF2-40B4-BE49-F238E27FC236}">
                <a16:creationId xmlns:a16="http://schemas.microsoft.com/office/drawing/2014/main" id="{4D0CA569-38B3-4F49-9247-F6CD48BD7D77}"/>
              </a:ext>
            </a:extLst>
          </p:cNvPr>
          <p:cNvGraphicFramePr>
            <a:graphicFrameLocks noGrp="1"/>
          </p:cNvGraphicFramePr>
          <p:nvPr>
            <p:ph sz="half" idx="2"/>
            <p:extLst>
              <p:ext uri="{D42A27DB-BD31-4B8C-83A1-F6EECF244321}">
                <p14:modId xmlns:p14="http://schemas.microsoft.com/office/powerpoint/2010/main" val="3602229537"/>
              </p:ext>
            </p:extLst>
          </p:nvPr>
        </p:nvGraphicFramePr>
        <p:xfrm>
          <a:off x="6035675" y="1650131"/>
          <a:ext cx="4572000" cy="2850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descr="Four boxes. The first says Phase 1: Assess Readiness and Document Medicaid Time. The second says engage N W D System Lead Agency with a State Medicaid Agency Lead. The third says Identify Permissible Sources of Non-Federal Funds for Match. The fourth says Identify Costs of Allowable and Allocable Activities. The fifth says Identify NWD System Activities Potentially Eligible for F F P.">
            <a:extLst>
              <a:ext uri="{FF2B5EF4-FFF2-40B4-BE49-F238E27FC236}">
                <a16:creationId xmlns:a16="http://schemas.microsoft.com/office/drawing/2014/main" id="{560CEB97-32C0-4D24-985E-ED1CAA475FBF}"/>
              </a:ext>
            </a:extLst>
          </p:cNvPr>
          <p:cNvGraphicFramePr>
            <a:graphicFrameLocks noGrp="1"/>
          </p:cNvGraphicFramePr>
          <p:nvPr>
            <p:ph sz="half" idx="1"/>
            <p:extLst>
              <p:ext uri="{D42A27DB-BD31-4B8C-83A1-F6EECF244321}">
                <p14:modId xmlns:p14="http://schemas.microsoft.com/office/powerpoint/2010/main" val="980555110"/>
              </p:ext>
            </p:extLst>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2E35C2E7-2837-49FD-9719-277F3FABA169}"/>
              </a:ext>
            </a:extLst>
          </p:cNvPr>
          <p:cNvSpPr>
            <a:spLocks noGrp="1"/>
          </p:cNvSpPr>
          <p:nvPr>
            <p:ph type="title"/>
          </p:nvPr>
        </p:nvSpPr>
        <p:spPr/>
        <p:txBody>
          <a:bodyPr/>
          <a:lstStyle/>
          <a:p>
            <a:r>
              <a:rPr lang="en-US" dirty="0"/>
              <a:t>Key Components of Administrative Claiming Infrastructure</a:t>
            </a:r>
          </a:p>
        </p:txBody>
      </p:sp>
    </p:spTree>
    <p:extLst>
      <p:ext uri="{BB962C8B-B14F-4D97-AF65-F5344CB8AC3E}">
        <p14:creationId xmlns:p14="http://schemas.microsoft.com/office/powerpoint/2010/main" val="524208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D71891-601C-459D-8B8F-00F0B6C575AB}"/>
              </a:ext>
            </a:extLst>
          </p:cNvPr>
          <p:cNvSpPr>
            <a:spLocks noGrp="1"/>
          </p:cNvSpPr>
          <p:nvPr>
            <p:ph type="sldNum" sz="quarter" idx="12"/>
          </p:nvPr>
        </p:nvSpPr>
        <p:spPr/>
        <p:txBody>
          <a:bodyPr/>
          <a:lstStyle/>
          <a:p>
            <a:pPr>
              <a:defRPr/>
            </a:pPr>
            <a:fld id="{91A4955E-3D47-460A-B696-C9D5EAFE4D23}" type="slidenum">
              <a:rPr lang="en-US" smtClean="0"/>
              <a:pPr>
                <a:defRPr/>
              </a:pPr>
              <a:t>14</a:t>
            </a:fld>
            <a:endParaRPr lang="en-US"/>
          </a:p>
        </p:txBody>
      </p:sp>
      <p:sp>
        <p:nvSpPr>
          <p:cNvPr id="3" name="Content Placeholder 2">
            <a:extLst>
              <a:ext uri="{FF2B5EF4-FFF2-40B4-BE49-F238E27FC236}">
                <a16:creationId xmlns:a16="http://schemas.microsoft.com/office/drawing/2014/main" id="{D07FBE32-F69E-4A43-BC3A-AEDFE9EFEE57}"/>
              </a:ext>
            </a:extLst>
          </p:cNvPr>
          <p:cNvSpPr>
            <a:spLocks noGrp="1"/>
          </p:cNvSpPr>
          <p:nvPr>
            <p:ph idx="1"/>
          </p:nvPr>
        </p:nvSpPr>
        <p:spPr/>
        <p:txBody>
          <a:bodyPr/>
          <a:lstStyle/>
          <a:p>
            <a:r>
              <a:rPr lang="en-US" sz="2800" dirty="0">
                <a:solidFill>
                  <a:srgbClr val="C00000"/>
                </a:solidFill>
              </a:rPr>
              <a:t>Random Moment Time Study or 100 percent time tracking</a:t>
            </a:r>
          </a:p>
          <a:p>
            <a:r>
              <a:rPr lang="en-US" sz="2800" dirty="0">
                <a:solidFill>
                  <a:srgbClr val="C00000"/>
                </a:solidFill>
              </a:rPr>
              <a:t>Standardized spreadsheet for establishing cost pool</a:t>
            </a:r>
          </a:p>
          <a:p>
            <a:r>
              <a:rPr lang="en-US" sz="2800" dirty="0">
                <a:solidFill>
                  <a:srgbClr val="C00000"/>
                </a:solidFill>
              </a:rPr>
              <a:t>Agency </a:t>
            </a:r>
            <a:r>
              <a:rPr lang="en-US" sz="2800" dirty="0"/>
              <a:t>will oversee the development of the infrastructure and ongoing operations</a:t>
            </a:r>
          </a:p>
        </p:txBody>
      </p:sp>
      <p:sp>
        <p:nvSpPr>
          <p:cNvPr id="2" name="Title 1">
            <a:extLst>
              <a:ext uri="{FF2B5EF4-FFF2-40B4-BE49-F238E27FC236}">
                <a16:creationId xmlns:a16="http://schemas.microsoft.com/office/drawing/2014/main" id="{FDC28D4B-9C04-47B8-AE7C-8863138F1E69}"/>
              </a:ext>
            </a:extLst>
          </p:cNvPr>
          <p:cNvSpPr>
            <a:spLocks noGrp="1"/>
          </p:cNvSpPr>
          <p:nvPr>
            <p:ph type="title"/>
          </p:nvPr>
        </p:nvSpPr>
        <p:spPr/>
        <p:txBody>
          <a:bodyPr/>
          <a:lstStyle/>
          <a:p>
            <a:r>
              <a:rPr lang="en-US" dirty="0"/>
              <a:t>Proposed Approach for Claiming Infrastructure</a:t>
            </a:r>
          </a:p>
        </p:txBody>
      </p:sp>
    </p:spTree>
    <p:extLst>
      <p:ext uri="{BB962C8B-B14F-4D97-AF65-F5344CB8AC3E}">
        <p14:creationId xmlns:p14="http://schemas.microsoft.com/office/powerpoint/2010/main" val="138767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C40FDB-B615-4364-BE7B-99D417B160C2}"/>
              </a:ext>
            </a:extLst>
          </p:cNvPr>
          <p:cNvSpPr>
            <a:spLocks noGrp="1"/>
          </p:cNvSpPr>
          <p:nvPr>
            <p:ph type="sldNum" sz="quarter" idx="12"/>
          </p:nvPr>
        </p:nvSpPr>
        <p:spPr/>
        <p:txBody>
          <a:bodyPr/>
          <a:lstStyle/>
          <a:p>
            <a:pPr>
              <a:defRPr/>
            </a:pPr>
            <a:fld id="{91A4955E-3D47-460A-B696-C9D5EAFE4D23}" type="slidenum">
              <a:rPr lang="en-US" smtClean="0"/>
              <a:pPr>
                <a:defRPr/>
              </a:pPr>
              <a:t>15</a:t>
            </a:fld>
            <a:endParaRPr lang="en-US"/>
          </a:p>
        </p:txBody>
      </p:sp>
      <p:sp>
        <p:nvSpPr>
          <p:cNvPr id="3" name="Content Placeholder 2">
            <a:extLst>
              <a:ext uri="{FF2B5EF4-FFF2-40B4-BE49-F238E27FC236}">
                <a16:creationId xmlns:a16="http://schemas.microsoft.com/office/drawing/2014/main" id="{72AD4A6D-629D-4A82-805F-0A7DF91E231C}"/>
              </a:ext>
            </a:extLst>
          </p:cNvPr>
          <p:cNvSpPr>
            <a:spLocks noGrp="1"/>
          </p:cNvSpPr>
          <p:nvPr>
            <p:ph idx="1"/>
          </p:nvPr>
        </p:nvSpPr>
        <p:spPr/>
        <p:txBody>
          <a:bodyPr/>
          <a:lstStyle/>
          <a:p>
            <a:r>
              <a:rPr lang="en-US" sz="2400" dirty="0">
                <a:solidFill>
                  <a:srgbClr val="C00000"/>
                </a:solidFill>
              </a:rPr>
              <a:t>Show project plan</a:t>
            </a:r>
          </a:p>
          <a:p>
            <a:r>
              <a:rPr lang="en-US" sz="2400" dirty="0">
                <a:solidFill>
                  <a:srgbClr val="C00000"/>
                </a:solidFill>
              </a:rPr>
              <a:t>[Agency Name] </a:t>
            </a:r>
            <a:r>
              <a:rPr lang="en-US" sz="2400" dirty="0"/>
              <a:t>will develop and pilot draft codes</a:t>
            </a:r>
          </a:p>
          <a:p>
            <a:pPr lvl="1"/>
            <a:r>
              <a:rPr lang="en-US" sz="2400" dirty="0"/>
              <a:t>Estimated timeframe is </a:t>
            </a:r>
            <a:r>
              <a:rPr lang="en-US" sz="2400" dirty="0">
                <a:solidFill>
                  <a:srgbClr val="C00000"/>
                </a:solidFill>
              </a:rPr>
              <a:t>six months</a:t>
            </a:r>
          </a:p>
          <a:p>
            <a:r>
              <a:rPr lang="en-US" sz="2400" dirty="0">
                <a:solidFill>
                  <a:srgbClr val="C00000"/>
                </a:solidFill>
              </a:rPr>
              <a:t>[Agency Name] </a:t>
            </a:r>
            <a:r>
              <a:rPr lang="en-US" sz="2400" dirty="0"/>
              <a:t>will develop and work with the local agencies to populate cost pool spreadsheets</a:t>
            </a:r>
          </a:p>
          <a:p>
            <a:r>
              <a:rPr lang="en-US" sz="2400" dirty="0">
                <a:solidFill>
                  <a:srgbClr val="C00000"/>
                </a:solidFill>
              </a:rPr>
              <a:t>[Agency Name] </a:t>
            </a:r>
            <a:r>
              <a:rPr lang="en-US" sz="2400" dirty="0"/>
              <a:t>will develop a quality management approach for both the time study and cost pool</a:t>
            </a:r>
          </a:p>
        </p:txBody>
      </p:sp>
      <p:sp>
        <p:nvSpPr>
          <p:cNvPr id="2" name="Title 1">
            <a:extLst>
              <a:ext uri="{FF2B5EF4-FFF2-40B4-BE49-F238E27FC236}">
                <a16:creationId xmlns:a16="http://schemas.microsoft.com/office/drawing/2014/main" id="{E148F19D-45E8-46C0-B27A-67C403128168}"/>
              </a:ext>
            </a:extLst>
          </p:cNvPr>
          <p:cNvSpPr>
            <a:spLocks noGrp="1"/>
          </p:cNvSpPr>
          <p:nvPr>
            <p:ph type="title"/>
          </p:nvPr>
        </p:nvSpPr>
        <p:spPr/>
        <p:txBody>
          <a:bodyPr/>
          <a:lstStyle/>
          <a:p>
            <a:r>
              <a:rPr lang="en-US" dirty="0"/>
              <a:t>Approach for Developing the Claiming Infrastructure</a:t>
            </a:r>
          </a:p>
        </p:txBody>
      </p:sp>
    </p:spTree>
    <p:extLst>
      <p:ext uri="{BB962C8B-B14F-4D97-AF65-F5344CB8AC3E}">
        <p14:creationId xmlns:p14="http://schemas.microsoft.com/office/powerpoint/2010/main" val="355327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818901-8313-43FD-89A7-A8EABBAB03C6}"/>
              </a:ext>
            </a:extLst>
          </p:cNvPr>
          <p:cNvSpPr>
            <a:spLocks noGrp="1"/>
          </p:cNvSpPr>
          <p:nvPr>
            <p:ph type="sldNum" sz="quarter" idx="12"/>
          </p:nvPr>
        </p:nvSpPr>
        <p:spPr/>
        <p:txBody>
          <a:bodyPr/>
          <a:lstStyle/>
          <a:p>
            <a:pPr>
              <a:defRPr/>
            </a:pPr>
            <a:fld id="{91A4955E-3D47-460A-B696-C9D5EAFE4D23}" type="slidenum">
              <a:rPr lang="en-US" smtClean="0"/>
              <a:pPr>
                <a:defRPr/>
              </a:pPr>
              <a:t>16</a:t>
            </a:fld>
            <a:endParaRPr lang="en-US"/>
          </a:p>
        </p:txBody>
      </p:sp>
      <p:sp>
        <p:nvSpPr>
          <p:cNvPr id="3" name="Content Placeholder 2">
            <a:extLst>
              <a:ext uri="{FF2B5EF4-FFF2-40B4-BE49-F238E27FC236}">
                <a16:creationId xmlns:a16="http://schemas.microsoft.com/office/drawing/2014/main" id="{9CC0DA7E-D9D2-4752-AD0A-E98C3CC655D8}"/>
              </a:ext>
            </a:extLst>
          </p:cNvPr>
          <p:cNvSpPr>
            <a:spLocks noGrp="1"/>
          </p:cNvSpPr>
          <p:nvPr>
            <p:ph idx="1"/>
          </p:nvPr>
        </p:nvSpPr>
        <p:spPr/>
        <p:txBody>
          <a:bodyPr/>
          <a:lstStyle/>
          <a:p>
            <a:r>
              <a:rPr lang="en-US" dirty="0"/>
              <a:t>Identify the designated contact to assist with Medicaid claiming process</a:t>
            </a:r>
          </a:p>
          <a:p>
            <a:r>
              <a:rPr lang="en-US" dirty="0"/>
              <a:t>Identify other existing agencies that are claiming</a:t>
            </a:r>
          </a:p>
          <a:p>
            <a:pPr lvl="1"/>
            <a:r>
              <a:rPr lang="en-US" sz="2000" dirty="0"/>
              <a:t>Might provide good models or be willing to share infrastructure (e.g., </a:t>
            </a:r>
            <a:r>
              <a:rPr lang="en-US" sz="2000" dirty="0">
                <a:solidFill>
                  <a:srgbClr val="C00000"/>
                </a:solidFill>
              </a:rPr>
              <a:t>can amend a contract or have joint procurement for potential time study vendors/contractors</a:t>
            </a:r>
            <a:r>
              <a:rPr lang="en-US" sz="2000" dirty="0"/>
              <a:t>)</a:t>
            </a:r>
          </a:p>
          <a:p>
            <a:r>
              <a:rPr lang="en-US" dirty="0"/>
              <a:t>Review of the draft codes and approach for the time study</a:t>
            </a:r>
          </a:p>
          <a:p>
            <a:r>
              <a:rPr lang="en-US" dirty="0"/>
              <a:t>Review of approach for establishing the cost pool</a:t>
            </a:r>
          </a:p>
          <a:p>
            <a:r>
              <a:rPr lang="en-US" dirty="0"/>
              <a:t>Review the quality management approach and determine the role of </a:t>
            </a:r>
            <a:r>
              <a:rPr lang="en-US" dirty="0">
                <a:solidFill>
                  <a:srgbClr val="C00000"/>
                </a:solidFill>
              </a:rPr>
              <a:t>the Medicaid agency</a:t>
            </a:r>
          </a:p>
          <a:p>
            <a:r>
              <a:rPr lang="en-US" dirty="0"/>
              <a:t>Assist in developing the MoU</a:t>
            </a:r>
          </a:p>
          <a:p>
            <a:r>
              <a:rPr lang="en-US" dirty="0"/>
              <a:t>Submit the package to CMS</a:t>
            </a:r>
          </a:p>
        </p:txBody>
      </p:sp>
      <p:sp>
        <p:nvSpPr>
          <p:cNvPr id="2" name="Title 1">
            <a:extLst>
              <a:ext uri="{FF2B5EF4-FFF2-40B4-BE49-F238E27FC236}">
                <a16:creationId xmlns:a16="http://schemas.microsoft.com/office/drawing/2014/main" id="{2216D679-35A6-4A0F-9FCC-40504A8AEC14}"/>
              </a:ext>
            </a:extLst>
          </p:cNvPr>
          <p:cNvSpPr>
            <a:spLocks noGrp="1"/>
          </p:cNvSpPr>
          <p:nvPr>
            <p:ph type="title"/>
          </p:nvPr>
        </p:nvSpPr>
        <p:spPr/>
        <p:txBody>
          <a:bodyPr/>
          <a:lstStyle/>
          <a:p>
            <a:r>
              <a:rPr lang="en-US" dirty="0"/>
              <a:t>Partner Agency’s </a:t>
            </a:r>
            <a:r>
              <a:rPr lang="en-US" dirty="0">
                <a:solidFill>
                  <a:srgbClr val="C00000"/>
                </a:solidFill>
              </a:rPr>
              <a:t>Roles</a:t>
            </a:r>
          </a:p>
        </p:txBody>
      </p:sp>
    </p:spTree>
    <p:extLst>
      <p:ext uri="{BB962C8B-B14F-4D97-AF65-F5344CB8AC3E}">
        <p14:creationId xmlns:p14="http://schemas.microsoft.com/office/powerpoint/2010/main" val="4046877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81F930-DE59-4688-98A8-087024AA16FC}"/>
              </a:ext>
            </a:extLst>
          </p:cNvPr>
          <p:cNvSpPr>
            <a:spLocks noGrp="1"/>
          </p:cNvSpPr>
          <p:nvPr>
            <p:ph type="sldNum" sz="quarter" idx="12"/>
          </p:nvPr>
        </p:nvSpPr>
        <p:spPr/>
        <p:txBody>
          <a:bodyPr/>
          <a:lstStyle/>
          <a:p>
            <a:pPr>
              <a:defRPr/>
            </a:pPr>
            <a:fld id="{97B3C9FF-DE1D-477C-9573-BCC4F389C435}" type="slidenum">
              <a:rPr lang="en-US" smtClean="0"/>
              <a:pPr>
                <a:defRPr/>
              </a:pPr>
              <a:t>17</a:t>
            </a:fld>
            <a:endParaRPr lang="en-US"/>
          </a:p>
        </p:txBody>
      </p:sp>
      <p:sp>
        <p:nvSpPr>
          <p:cNvPr id="7" name="Text Placeholder 6">
            <a:extLst>
              <a:ext uri="{FF2B5EF4-FFF2-40B4-BE49-F238E27FC236}">
                <a16:creationId xmlns:a16="http://schemas.microsoft.com/office/drawing/2014/main" id="{C0A685BB-23C7-4811-B1D2-A0838E266869}"/>
              </a:ext>
            </a:extLst>
          </p:cNvPr>
          <p:cNvSpPr>
            <a:spLocks noGrp="1"/>
          </p:cNvSpPr>
          <p:nvPr>
            <p:ph type="body" sz="quarter" idx="16"/>
          </p:nvPr>
        </p:nvSpPr>
        <p:spPr/>
        <p:txBody>
          <a:bodyPr/>
          <a:lstStyle/>
          <a:p>
            <a:pPr algn="ctr"/>
            <a:r>
              <a:rPr lang="en-US" dirty="0"/>
              <a:t>Use federal TA available for guidance and connection with peer states</a:t>
            </a:r>
          </a:p>
        </p:txBody>
      </p:sp>
      <p:sp>
        <p:nvSpPr>
          <p:cNvPr id="6" name="Text Placeholder 5">
            <a:extLst>
              <a:ext uri="{FF2B5EF4-FFF2-40B4-BE49-F238E27FC236}">
                <a16:creationId xmlns:a16="http://schemas.microsoft.com/office/drawing/2014/main" id="{1B2D43B8-6B1F-4F6E-B97B-D265710F6571}"/>
              </a:ext>
            </a:extLst>
          </p:cNvPr>
          <p:cNvSpPr>
            <a:spLocks noGrp="1"/>
          </p:cNvSpPr>
          <p:nvPr>
            <p:ph type="body" sz="quarter" idx="15"/>
          </p:nvPr>
        </p:nvSpPr>
        <p:spPr/>
        <p:txBody>
          <a:bodyPr/>
          <a:lstStyle/>
          <a:p>
            <a:pPr algn="ctr"/>
            <a:r>
              <a:rPr lang="en-US" dirty="0"/>
              <a:t>Maximize MAC potential by gaining buy-in from all levels including fiscal staff</a:t>
            </a:r>
          </a:p>
        </p:txBody>
      </p:sp>
      <p:sp>
        <p:nvSpPr>
          <p:cNvPr id="5" name="Text Placeholder 4">
            <a:extLst>
              <a:ext uri="{FF2B5EF4-FFF2-40B4-BE49-F238E27FC236}">
                <a16:creationId xmlns:a16="http://schemas.microsoft.com/office/drawing/2014/main" id="{7A470470-244A-4614-B53D-E13349E50733}"/>
              </a:ext>
            </a:extLst>
          </p:cNvPr>
          <p:cNvSpPr>
            <a:spLocks noGrp="1"/>
          </p:cNvSpPr>
          <p:nvPr>
            <p:ph type="body" sz="quarter" idx="14"/>
          </p:nvPr>
        </p:nvSpPr>
        <p:spPr/>
        <p:txBody>
          <a:bodyPr/>
          <a:lstStyle/>
          <a:p>
            <a:pPr algn="ctr"/>
            <a:r>
              <a:rPr lang="en-US" sz="1800" dirty="0"/>
              <a:t>Build a strong NWD governing structure to ensure MAC is maximized and used to strengthen access to LTSS in the state</a:t>
            </a:r>
          </a:p>
        </p:txBody>
      </p:sp>
      <p:sp>
        <p:nvSpPr>
          <p:cNvPr id="4" name="Text Placeholder 3">
            <a:extLst>
              <a:ext uri="{FF2B5EF4-FFF2-40B4-BE49-F238E27FC236}">
                <a16:creationId xmlns:a16="http://schemas.microsoft.com/office/drawing/2014/main" id="{A5CB5A8E-761C-4171-AD89-5E380E8DB659}"/>
              </a:ext>
            </a:extLst>
          </p:cNvPr>
          <p:cNvSpPr>
            <a:spLocks noGrp="1"/>
          </p:cNvSpPr>
          <p:nvPr>
            <p:ph type="body" sz="quarter" idx="13"/>
          </p:nvPr>
        </p:nvSpPr>
        <p:spPr/>
        <p:txBody>
          <a:bodyPr/>
          <a:lstStyle/>
          <a:p>
            <a:pPr algn="ctr"/>
            <a:r>
              <a:rPr lang="en-US" sz="1800" dirty="0"/>
              <a:t>Build on existing structure within Medicaid agency (identify where MAC happens now and replicate)</a:t>
            </a:r>
          </a:p>
        </p:txBody>
      </p:sp>
      <p:sp>
        <p:nvSpPr>
          <p:cNvPr id="8" name="TextBox 7">
            <a:extLst>
              <a:ext uri="{FF2B5EF4-FFF2-40B4-BE49-F238E27FC236}">
                <a16:creationId xmlns:a16="http://schemas.microsoft.com/office/drawing/2014/main" id="{599B09C6-6E7F-4C0D-A516-DAF217A5AF09}"/>
              </a:ext>
            </a:extLst>
          </p:cNvPr>
          <p:cNvSpPr txBox="1"/>
          <p:nvPr/>
        </p:nvSpPr>
        <p:spPr>
          <a:xfrm>
            <a:off x="4960289" y="2698689"/>
            <a:ext cx="2271421" cy="1754326"/>
          </a:xfrm>
          <a:prstGeom prst="rect">
            <a:avLst/>
          </a:prstGeom>
          <a:solidFill>
            <a:schemeClr val="bg1"/>
          </a:solidFill>
          <a:ln w="19050">
            <a:solidFill>
              <a:srgbClr val="F9A11B"/>
            </a:solidFill>
            <a:prstDash val="dash"/>
          </a:ln>
        </p:spPr>
        <p:txBody>
          <a:bodyPr wrap="square" rtlCol="0">
            <a:spAutoFit/>
          </a:bodyPr>
          <a:lstStyle/>
          <a:p>
            <a:pPr algn="ctr"/>
            <a:r>
              <a:rPr lang="en-US" dirty="0"/>
              <a:t>MAC can be a long-term sustainability strategy for the NWD System (not a grant) if these components are included</a:t>
            </a:r>
          </a:p>
        </p:txBody>
      </p:sp>
      <p:sp>
        <p:nvSpPr>
          <p:cNvPr id="2" name="Title 1">
            <a:extLst>
              <a:ext uri="{FF2B5EF4-FFF2-40B4-BE49-F238E27FC236}">
                <a16:creationId xmlns:a16="http://schemas.microsoft.com/office/drawing/2014/main" id="{2AF3CD29-F726-4C48-9271-C878769F0534}"/>
              </a:ext>
            </a:extLst>
          </p:cNvPr>
          <p:cNvSpPr>
            <a:spLocks noGrp="1"/>
          </p:cNvSpPr>
          <p:nvPr>
            <p:ph type="title"/>
          </p:nvPr>
        </p:nvSpPr>
        <p:spPr/>
        <p:txBody>
          <a:bodyPr>
            <a:normAutofit/>
          </a:bodyPr>
          <a:lstStyle/>
          <a:p>
            <a:r>
              <a:rPr lang="en-US" sz="4400" dirty="0"/>
              <a:t>Key Elements for Successful Implementation</a:t>
            </a:r>
          </a:p>
        </p:txBody>
      </p:sp>
    </p:spTree>
    <p:extLst>
      <p:ext uri="{BB962C8B-B14F-4D97-AF65-F5344CB8AC3E}">
        <p14:creationId xmlns:p14="http://schemas.microsoft.com/office/powerpoint/2010/main" val="306429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492064-893F-49AA-ABAD-B2438D554EF9}"/>
              </a:ext>
            </a:extLst>
          </p:cNvPr>
          <p:cNvSpPr>
            <a:spLocks noGrp="1"/>
          </p:cNvSpPr>
          <p:nvPr>
            <p:ph type="sldNum" sz="quarter" idx="12"/>
          </p:nvPr>
        </p:nvSpPr>
        <p:spPr/>
        <p:txBody>
          <a:bodyPr/>
          <a:lstStyle/>
          <a:p>
            <a:pPr>
              <a:defRPr/>
            </a:pPr>
            <a:fld id="{F3802C8A-983D-4142-AA00-1A2733A7E9A3}" type="slidenum">
              <a:rPr lang="en-US" smtClean="0"/>
              <a:pPr>
                <a:defRPr/>
              </a:pPr>
              <a:t>18</a:t>
            </a:fld>
            <a:endParaRPr lang="en-US"/>
          </a:p>
        </p:txBody>
      </p:sp>
      <p:sp>
        <p:nvSpPr>
          <p:cNvPr id="3" name="Content Placeholder 2">
            <a:extLst>
              <a:ext uri="{FF2B5EF4-FFF2-40B4-BE49-F238E27FC236}">
                <a16:creationId xmlns:a16="http://schemas.microsoft.com/office/drawing/2014/main" id="{BEED8AD4-1B0E-4F72-9571-EDEDCEC7F16A}"/>
              </a:ext>
            </a:extLst>
          </p:cNvPr>
          <p:cNvSpPr>
            <a:spLocks noGrp="1"/>
          </p:cNvSpPr>
          <p:nvPr>
            <p:ph idx="1"/>
          </p:nvPr>
        </p:nvSpPr>
        <p:spPr/>
        <p:txBody>
          <a:bodyPr/>
          <a:lstStyle/>
          <a:p>
            <a:pPr marL="0" indent="0">
              <a:buNone/>
            </a:pPr>
            <a:r>
              <a:rPr lang="en-US" sz="3200" b="1" dirty="0">
                <a:solidFill>
                  <a:srgbClr val="C00000"/>
                </a:solidFill>
              </a:rPr>
              <a:t>For more information:</a:t>
            </a:r>
          </a:p>
          <a:p>
            <a:r>
              <a:rPr lang="en-US" sz="3200" dirty="0">
                <a:hlinkClick r:id="rId2"/>
              </a:rPr>
              <a:t>www.nwd.acl.gov</a:t>
            </a:r>
            <a:r>
              <a:rPr lang="en-US" sz="3200" dirty="0"/>
              <a:t> </a:t>
            </a:r>
          </a:p>
        </p:txBody>
      </p:sp>
      <p:sp>
        <p:nvSpPr>
          <p:cNvPr id="2" name="Title 1">
            <a:extLst>
              <a:ext uri="{FF2B5EF4-FFF2-40B4-BE49-F238E27FC236}">
                <a16:creationId xmlns:a16="http://schemas.microsoft.com/office/drawing/2014/main" id="{31B5340D-B89B-44B2-94A7-38B9DEF85144}"/>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716924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D6ED-7148-40EB-8339-C25F30FE0FCF}"/>
              </a:ext>
            </a:extLst>
          </p:cNvPr>
          <p:cNvSpPr>
            <a:spLocks noGrp="1"/>
          </p:cNvSpPr>
          <p:nvPr>
            <p:ph type="ctrTitle"/>
          </p:nvPr>
        </p:nvSpPr>
        <p:spPr/>
        <p:txBody>
          <a:bodyPr>
            <a:normAutofit/>
          </a:bodyPr>
          <a:lstStyle/>
          <a:p>
            <a:r>
              <a:rPr lang="en-US" sz="7200" dirty="0"/>
              <a:t>Questions and Concerns?</a:t>
            </a:r>
          </a:p>
        </p:txBody>
      </p:sp>
    </p:spTree>
    <p:extLst>
      <p:ext uri="{BB962C8B-B14F-4D97-AF65-F5344CB8AC3E}">
        <p14:creationId xmlns:p14="http://schemas.microsoft.com/office/powerpoint/2010/main" val="324755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BE4141-02CC-48CD-AF53-29CC96FECCAA}"/>
              </a:ext>
            </a:extLst>
          </p:cNvPr>
          <p:cNvSpPr>
            <a:spLocks noGrp="1"/>
          </p:cNvSpPr>
          <p:nvPr>
            <p:ph type="sldNum" sz="quarter" idx="12"/>
          </p:nvPr>
        </p:nvSpPr>
        <p:spPr/>
        <p:txBody>
          <a:bodyPr/>
          <a:lstStyle/>
          <a:p>
            <a:pPr>
              <a:defRPr/>
            </a:pPr>
            <a:fld id="{91A4955E-3D47-460A-B696-C9D5EAFE4D23}" type="slidenum">
              <a:rPr lang="en-US" smtClean="0"/>
              <a:pPr>
                <a:defRPr/>
              </a:pPr>
              <a:t>2</a:t>
            </a:fld>
            <a:endParaRPr lang="en-US"/>
          </a:p>
        </p:txBody>
      </p:sp>
      <p:sp>
        <p:nvSpPr>
          <p:cNvPr id="3" name="Content Placeholder 2">
            <a:extLst>
              <a:ext uri="{FF2B5EF4-FFF2-40B4-BE49-F238E27FC236}">
                <a16:creationId xmlns:a16="http://schemas.microsoft.com/office/drawing/2014/main" id="{8EAB14FC-9587-4157-9154-09B59A9D5CB1}"/>
              </a:ext>
            </a:extLst>
          </p:cNvPr>
          <p:cNvSpPr>
            <a:spLocks noGrp="1"/>
          </p:cNvSpPr>
          <p:nvPr>
            <p:ph idx="1"/>
          </p:nvPr>
        </p:nvSpPr>
        <p:spPr/>
        <p:txBody>
          <a:bodyPr/>
          <a:lstStyle/>
          <a:p>
            <a:r>
              <a:rPr lang="en-US" sz="2800" dirty="0"/>
              <a:t>Provide an overview of Administrative Claiming for the NWD System and how it benefits the Medicaid Agency</a:t>
            </a:r>
          </a:p>
          <a:p>
            <a:r>
              <a:rPr lang="en-US" sz="2800" dirty="0"/>
              <a:t>Review the draft approach for developing the infrastructure necessary for claiming</a:t>
            </a:r>
          </a:p>
          <a:p>
            <a:r>
              <a:rPr lang="en-US" sz="2800" dirty="0"/>
              <a:t>Discuss the </a:t>
            </a:r>
            <a:r>
              <a:rPr lang="en-US" sz="2800" dirty="0">
                <a:solidFill>
                  <a:srgbClr val="C00000"/>
                </a:solidFill>
              </a:rPr>
              <a:t>Medicaid agency’s </a:t>
            </a:r>
            <a:r>
              <a:rPr lang="en-US" sz="2800" dirty="0"/>
              <a:t>role in the process</a:t>
            </a:r>
          </a:p>
          <a:p>
            <a:r>
              <a:rPr lang="en-US" sz="2800" dirty="0"/>
              <a:t>Address questions and concerns</a:t>
            </a:r>
          </a:p>
        </p:txBody>
      </p:sp>
      <p:sp>
        <p:nvSpPr>
          <p:cNvPr id="2" name="Title 1">
            <a:extLst>
              <a:ext uri="{FF2B5EF4-FFF2-40B4-BE49-F238E27FC236}">
                <a16:creationId xmlns:a16="http://schemas.microsoft.com/office/drawing/2014/main" id="{158B0594-50F7-451C-B3F6-69D411F7E292}"/>
              </a:ext>
            </a:extLst>
          </p:cNvPr>
          <p:cNvSpPr>
            <a:spLocks noGrp="1"/>
          </p:cNvSpPr>
          <p:nvPr>
            <p:ph type="title"/>
          </p:nvPr>
        </p:nvSpPr>
        <p:spPr/>
        <p:txBody>
          <a:bodyPr/>
          <a:lstStyle/>
          <a:p>
            <a:r>
              <a:rPr lang="en-US" dirty="0">
                <a:solidFill>
                  <a:srgbClr val="C00000"/>
                </a:solidFill>
              </a:rPr>
              <a:t>Objectives</a:t>
            </a:r>
          </a:p>
        </p:txBody>
      </p:sp>
    </p:spTree>
    <p:extLst>
      <p:ext uri="{BB962C8B-B14F-4D97-AF65-F5344CB8AC3E}">
        <p14:creationId xmlns:p14="http://schemas.microsoft.com/office/powerpoint/2010/main" val="255475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A41FA3-4669-40D7-BB1F-F80B67A6B1D1}"/>
              </a:ext>
            </a:extLst>
          </p:cNvPr>
          <p:cNvSpPr>
            <a:spLocks noGrp="1"/>
          </p:cNvSpPr>
          <p:nvPr>
            <p:ph type="sldNum" sz="quarter" idx="12"/>
          </p:nvPr>
        </p:nvSpPr>
        <p:spPr/>
        <p:txBody>
          <a:bodyPr/>
          <a:lstStyle/>
          <a:p>
            <a:pPr>
              <a:defRPr/>
            </a:pPr>
            <a:fld id="{91A4955E-3D47-460A-B696-C9D5EAFE4D23}" type="slidenum">
              <a:rPr lang="en-US" smtClean="0"/>
              <a:pPr>
                <a:defRPr/>
              </a:pPr>
              <a:t>3</a:t>
            </a:fld>
            <a:endParaRPr lang="en-US"/>
          </a:p>
        </p:txBody>
      </p:sp>
      <p:pic>
        <p:nvPicPr>
          <p:cNvPr id="6" name="Content Placeholder 5" descr="Graphic showing prior to N W D System Implementation as individuals being directed to multiple organizations to access services and a graphic showing after N W D System Implementation as individuals being directed to one organization to access all the services they need.">
            <a:extLst>
              <a:ext uri="{FF2B5EF4-FFF2-40B4-BE49-F238E27FC236}">
                <a16:creationId xmlns:a16="http://schemas.microsoft.com/office/drawing/2014/main" id="{28E23471-6910-46DD-810F-ADF122E495DE}"/>
              </a:ext>
            </a:extLst>
          </p:cNvPr>
          <p:cNvPicPr>
            <a:picLocks noGrp="1" noChangeAspect="1"/>
          </p:cNvPicPr>
          <p:nvPr>
            <p:ph idx="1"/>
          </p:nvPr>
        </p:nvPicPr>
        <p:blipFill>
          <a:blip r:embed="rId2"/>
          <a:stretch>
            <a:fillRect/>
          </a:stretch>
        </p:blipFill>
        <p:spPr>
          <a:xfrm>
            <a:off x="2103438" y="1846263"/>
            <a:ext cx="8045450" cy="4022725"/>
          </a:xfrm>
        </p:spPr>
      </p:pic>
      <p:sp>
        <p:nvSpPr>
          <p:cNvPr id="2" name="Title 1">
            <a:extLst>
              <a:ext uri="{FF2B5EF4-FFF2-40B4-BE49-F238E27FC236}">
                <a16:creationId xmlns:a16="http://schemas.microsoft.com/office/drawing/2014/main" id="{1C29D6A2-391B-42A6-B566-0FD26BE64DBA}"/>
              </a:ext>
            </a:extLst>
          </p:cNvPr>
          <p:cNvSpPr>
            <a:spLocks noGrp="1"/>
          </p:cNvSpPr>
          <p:nvPr>
            <p:ph type="title"/>
          </p:nvPr>
        </p:nvSpPr>
        <p:spPr/>
        <p:txBody>
          <a:bodyPr/>
          <a:lstStyle/>
          <a:p>
            <a:r>
              <a:rPr lang="en-US" dirty="0"/>
              <a:t>What is a NWD System?</a:t>
            </a:r>
          </a:p>
        </p:txBody>
      </p:sp>
    </p:spTree>
    <p:extLst>
      <p:ext uri="{BB962C8B-B14F-4D97-AF65-F5344CB8AC3E}">
        <p14:creationId xmlns:p14="http://schemas.microsoft.com/office/powerpoint/2010/main" val="4446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0BA4D6-A724-4A41-A668-31F9503498D2}"/>
              </a:ext>
            </a:extLst>
          </p:cNvPr>
          <p:cNvSpPr>
            <a:spLocks noGrp="1"/>
          </p:cNvSpPr>
          <p:nvPr>
            <p:ph type="sldNum" sz="quarter" idx="12"/>
          </p:nvPr>
        </p:nvSpPr>
        <p:spPr/>
        <p:txBody>
          <a:bodyPr/>
          <a:lstStyle/>
          <a:p>
            <a:pPr>
              <a:defRPr/>
            </a:pPr>
            <a:fld id="{91A4955E-3D47-460A-B696-C9D5EAFE4D23}" type="slidenum">
              <a:rPr lang="en-US" smtClean="0"/>
              <a:pPr>
                <a:defRPr/>
              </a:pPr>
              <a:t>4</a:t>
            </a:fld>
            <a:endParaRPr lang="en-US"/>
          </a:p>
        </p:txBody>
      </p:sp>
      <p:pic>
        <p:nvPicPr>
          <p:cNvPr id="5" name="Content Placeholder 8" descr="Graphic showing that N W D supports access and choice in long term services and supports. ">
            <a:extLst>
              <a:ext uri="{FF2B5EF4-FFF2-40B4-BE49-F238E27FC236}">
                <a16:creationId xmlns:a16="http://schemas.microsoft.com/office/drawing/2014/main" id="{98EB6E6A-0632-4F7D-9CEA-E03C476B10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4912" y="1899036"/>
            <a:ext cx="4362175" cy="430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658A843-EFB9-4CA0-A6EE-060F935C0644}"/>
              </a:ext>
            </a:extLst>
          </p:cNvPr>
          <p:cNvSpPr>
            <a:spLocks noGrp="1"/>
          </p:cNvSpPr>
          <p:nvPr>
            <p:ph type="title"/>
          </p:nvPr>
        </p:nvSpPr>
        <p:spPr/>
        <p:txBody>
          <a:bodyPr/>
          <a:lstStyle/>
          <a:p>
            <a:r>
              <a:rPr lang="en-US" dirty="0"/>
              <a:t>NWD System Vision is NOT Designed to Create New Infrastructure</a:t>
            </a:r>
          </a:p>
        </p:txBody>
      </p:sp>
    </p:spTree>
    <p:extLst>
      <p:ext uri="{BB962C8B-B14F-4D97-AF65-F5344CB8AC3E}">
        <p14:creationId xmlns:p14="http://schemas.microsoft.com/office/powerpoint/2010/main" val="155029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EF09CC-B422-4F29-A92E-AFCCF3AE9BE9}"/>
              </a:ext>
            </a:extLst>
          </p:cNvPr>
          <p:cNvSpPr>
            <a:spLocks noGrp="1"/>
          </p:cNvSpPr>
          <p:nvPr>
            <p:ph type="sldNum" sz="quarter" idx="12"/>
          </p:nvPr>
        </p:nvSpPr>
        <p:spPr/>
        <p:txBody>
          <a:bodyPr/>
          <a:lstStyle/>
          <a:p>
            <a:pPr>
              <a:defRPr/>
            </a:pPr>
            <a:fld id="{717DC4AC-6F22-43E7-96C5-4362E981E74C}" type="slidenum">
              <a:rPr lang="en-US" smtClean="0"/>
              <a:pPr>
                <a:defRPr/>
              </a:pPr>
              <a:t>5</a:t>
            </a:fld>
            <a:endParaRPr lang="en-US"/>
          </a:p>
        </p:txBody>
      </p:sp>
      <p:sp>
        <p:nvSpPr>
          <p:cNvPr id="13" name="TextBox 12">
            <a:extLst>
              <a:ext uri="{FF2B5EF4-FFF2-40B4-BE49-F238E27FC236}">
                <a16:creationId xmlns:a16="http://schemas.microsoft.com/office/drawing/2014/main" id="{D13952E0-4411-4B21-B25C-E30C1DD01DBF}"/>
              </a:ext>
            </a:extLst>
          </p:cNvPr>
          <p:cNvSpPr txBox="1"/>
          <p:nvPr/>
        </p:nvSpPr>
        <p:spPr>
          <a:xfrm>
            <a:off x="8053137" y="3429000"/>
            <a:ext cx="3159375" cy="1477328"/>
          </a:xfrm>
          <a:prstGeom prst="rect">
            <a:avLst/>
          </a:prstGeom>
          <a:noFill/>
        </p:spPr>
        <p:txBody>
          <a:bodyPr wrap="square" rtlCol="0">
            <a:spAutoFit/>
          </a:bodyPr>
          <a:lstStyle/>
          <a:p>
            <a:r>
              <a:rPr lang="en-US" dirty="0"/>
              <a:t>*ADRCs, authorized under Title II of the OAA, are local organizations that have met a threshold/criteria designated by the state</a:t>
            </a:r>
          </a:p>
        </p:txBody>
      </p:sp>
      <p:graphicFrame>
        <p:nvGraphicFramePr>
          <p:cNvPr id="12" name="Content Placeholder 11" descr="One box with the headers: Services.">
            <a:extLst>
              <a:ext uri="{FF2B5EF4-FFF2-40B4-BE49-F238E27FC236}">
                <a16:creationId xmlns:a16="http://schemas.microsoft.com/office/drawing/2014/main" id="{AB1C2556-49B7-4559-9A8A-EC8E92A2949E}"/>
              </a:ext>
            </a:extLst>
          </p:cNvPr>
          <p:cNvGraphicFramePr>
            <a:graphicFrameLocks noGrp="1"/>
          </p:cNvGraphicFramePr>
          <p:nvPr>
            <p:ph sz="half" idx="16"/>
            <p:extLst>
              <p:ext uri="{D42A27DB-BD31-4B8C-83A1-F6EECF244321}">
                <p14:modId xmlns:p14="http://schemas.microsoft.com/office/powerpoint/2010/main" val="246835059"/>
              </p:ext>
            </p:extLst>
          </p:nvPr>
        </p:nvGraphicFramePr>
        <p:xfrm>
          <a:off x="7940674" y="2237882"/>
          <a:ext cx="3271838" cy="954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10" descr="Three boxes with the headers: Access Workforce; Technology; Funding/Sustainability.">
            <a:extLst>
              <a:ext uri="{FF2B5EF4-FFF2-40B4-BE49-F238E27FC236}">
                <a16:creationId xmlns:a16="http://schemas.microsoft.com/office/drawing/2014/main" id="{C4E21FBB-428F-4320-89B4-23FCAB55AFF5}"/>
              </a:ext>
            </a:extLst>
          </p:cNvPr>
          <p:cNvGraphicFramePr>
            <a:graphicFrameLocks noGrp="1"/>
          </p:cNvGraphicFramePr>
          <p:nvPr>
            <p:ph sz="half" idx="14"/>
            <p:extLst>
              <p:ext uri="{D42A27DB-BD31-4B8C-83A1-F6EECF244321}">
                <p14:modId xmlns:p14="http://schemas.microsoft.com/office/powerpoint/2010/main" val="389460907"/>
              </p:ext>
            </p:extLst>
          </p:nvPr>
        </p:nvGraphicFramePr>
        <p:xfrm>
          <a:off x="4522788" y="2238375"/>
          <a:ext cx="3271837" cy="3276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Content Placeholder 9" descr="Three boxes with the headers: State Leadership; C B Os; Policy.">
            <a:extLst>
              <a:ext uri="{FF2B5EF4-FFF2-40B4-BE49-F238E27FC236}">
                <a16:creationId xmlns:a16="http://schemas.microsoft.com/office/drawing/2014/main" id="{D891CE21-4D9D-4EDA-9597-87403ADBB118}"/>
              </a:ext>
            </a:extLst>
          </p:cNvPr>
          <p:cNvGraphicFramePr>
            <a:graphicFrameLocks noGrp="1"/>
          </p:cNvGraphicFramePr>
          <p:nvPr>
            <p:ph sz="half" idx="2"/>
            <p:extLst>
              <p:ext uri="{D42A27DB-BD31-4B8C-83A1-F6EECF244321}">
                <p14:modId xmlns:p14="http://schemas.microsoft.com/office/powerpoint/2010/main" val="1972186221"/>
              </p:ext>
            </p:extLst>
          </p:nvPr>
        </p:nvGraphicFramePr>
        <p:xfrm>
          <a:off x="1096963" y="1892901"/>
          <a:ext cx="3273425" cy="396656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Title 1">
            <a:extLst>
              <a:ext uri="{FF2B5EF4-FFF2-40B4-BE49-F238E27FC236}">
                <a16:creationId xmlns:a16="http://schemas.microsoft.com/office/drawing/2014/main" id="{91D66CE3-CE00-4371-9E05-AFF5877A0141}"/>
              </a:ext>
            </a:extLst>
          </p:cNvPr>
          <p:cNvSpPr>
            <a:spLocks noGrp="1"/>
          </p:cNvSpPr>
          <p:nvPr>
            <p:ph type="title"/>
          </p:nvPr>
        </p:nvSpPr>
        <p:spPr/>
        <p:txBody>
          <a:bodyPr/>
          <a:lstStyle/>
          <a:p>
            <a:r>
              <a:rPr lang="en-US" dirty="0">
                <a:solidFill>
                  <a:srgbClr val="C00000"/>
                </a:solidFill>
              </a:rPr>
              <a:t>Our State </a:t>
            </a:r>
            <a:r>
              <a:rPr lang="en-US" dirty="0"/>
              <a:t>has HCBS Infrastructure Supporting Access</a:t>
            </a:r>
          </a:p>
        </p:txBody>
      </p:sp>
    </p:spTree>
    <p:extLst>
      <p:ext uri="{BB962C8B-B14F-4D97-AF65-F5344CB8AC3E}">
        <p14:creationId xmlns:p14="http://schemas.microsoft.com/office/powerpoint/2010/main" val="1923015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AB98AB-3A00-49CC-81CC-E0561C77F309}"/>
              </a:ext>
            </a:extLst>
          </p:cNvPr>
          <p:cNvSpPr>
            <a:spLocks noGrp="1"/>
          </p:cNvSpPr>
          <p:nvPr>
            <p:ph type="sldNum" sz="quarter" idx="12"/>
          </p:nvPr>
        </p:nvSpPr>
        <p:spPr/>
        <p:txBody>
          <a:bodyPr/>
          <a:lstStyle/>
          <a:p>
            <a:pPr>
              <a:defRPr/>
            </a:pPr>
            <a:fld id="{97B3C9FF-DE1D-477C-9573-BCC4F389C435}" type="slidenum">
              <a:rPr lang="en-US" smtClean="0"/>
              <a:pPr>
                <a:defRPr/>
              </a:pPr>
              <a:t>6</a:t>
            </a:fld>
            <a:endParaRPr lang="en-US"/>
          </a:p>
        </p:txBody>
      </p:sp>
      <p:sp>
        <p:nvSpPr>
          <p:cNvPr id="5" name="Text Placeholder 4">
            <a:extLst>
              <a:ext uri="{FF2B5EF4-FFF2-40B4-BE49-F238E27FC236}">
                <a16:creationId xmlns:a16="http://schemas.microsoft.com/office/drawing/2014/main" id="{2D772DAA-E187-49A9-ADA3-88B8A9AA3A95}"/>
              </a:ext>
            </a:extLst>
          </p:cNvPr>
          <p:cNvSpPr>
            <a:spLocks noGrp="1"/>
          </p:cNvSpPr>
          <p:nvPr>
            <p:ph type="body" sz="quarter" idx="14"/>
          </p:nvPr>
        </p:nvSpPr>
        <p:spPr/>
        <p:txBody>
          <a:bodyPr/>
          <a:lstStyle/>
          <a:p>
            <a:r>
              <a:rPr lang="en-US" dirty="0">
                <a:solidFill>
                  <a:schemeClr val="tx1"/>
                </a:solidFill>
              </a:rPr>
              <a:t>Four functions shape a single statewide system that includes all populations and all payers as per the </a:t>
            </a:r>
            <a:r>
              <a:rPr lang="en-US" dirty="0">
                <a:solidFill>
                  <a:schemeClr val="tx1"/>
                </a:solidFill>
                <a:hlinkClick r:id="rId2"/>
              </a:rPr>
              <a:t>NWD Key Elements</a:t>
            </a:r>
            <a:endParaRPr lang="en-US" dirty="0">
              <a:solidFill>
                <a:schemeClr val="tx1"/>
              </a:solidFill>
            </a:endParaRPr>
          </a:p>
          <a:p>
            <a:pPr marL="457200" indent="-457200">
              <a:spcBef>
                <a:spcPts val="200"/>
              </a:spcBef>
              <a:spcAft>
                <a:spcPts val="0"/>
              </a:spcAft>
              <a:buAutoNum type="arabicPeriod"/>
            </a:pPr>
            <a:r>
              <a:rPr lang="en-US" sz="2000" dirty="0">
                <a:solidFill>
                  <a:schemeClr val="tx1"/>
                </a:solidFill>
              </a:rPr>
              <a:t>State Governance and Administration</a:t>
            </a:r>
          </a:p>
          <a:p>
            <a:pPr marL="457200" indent="-457200">
              <a:spcBef>
                <a:spcPts val="200"/>
              </a:spcBef>
              <a:spcAft>
                <a:spcPts val="0"/>
              </a:spcAft>
              <a:buAutoNum type="arabicPeriod"/>
            </a:pPr>
            <a:r>
              <a:rPr lang="en-US" sz="2000" dirty="0">
                <a:solidFill>
                  <a:schemeClr val="tx1"/>
                </a:solidFill>
              </a:rPr>
              <a:t>Public Outreach and Coordination with Key Referral Sources</a:t>
            </a:r>
          </a:p>
          <a:p>
            <a:pPr marL="457200" indent="-457200">
              <a:spcBef>
                <a:spcPts val="200"/>
              </a:spcBef>
              <a:spcAft>
                <a:spcPts val="0"/>
              </a:spcAft>
              <a:buAutoNum type="arabicPeriod"/>
            </a:pPr>
            <a:r>
              <a:rPr lang="en-US" sz="2000" dirty="0">
                <a:solidFill>
                  <a:schemeClr val="tx1"/>
                </a:solidFill>
              </a:rPr>
              <a:t>Person-Centered Counseling</a:t>
            </a:r>
          </a:p>
          <a:p>
            <a:pPr marL="457200" indent="-457200">
              <a:spcBef>
                <a:spcPts val="200"/>
              </a:spcBef>
              <a:spcAft>
                <a:spcPts val="0"/>
              </a:spcAft>
              <a:buAutoNum type="arabicPeriod"/>
            </a:pPr>
            <a:r>
              <a:rPr lang="en-US" sz="2000" dirty="0">
                <a:solidFill>
                  <a:schemeClr val="tx1"/>
                </a:solidFill>
              </a:rPr>
              <a:t>Streamlined Eligibility to Public Programs</a:t>
            </a:r>
          </a:p>
        </p:txBody>
      </p:sp>
      <p:sp>
        <p:nvSpPr>
          <p:cNvPr id="4" name="Text Placeholder 3">
            <a:extLst>
              <a:ext uri="{FF2B5EF4-FFF2-40B4-BE49-F238E27FC236}">
                <a16:creationId xmlns:a16="http://schemas.microsoft.com/office/drawing/2014/main" id="{FD1F4C26-5C10-45DB-8117-33DC4A38B1B6}"/>
              </a:ext>
            </a:extLst>
          </p:cNvPr>
          <p:cNvSpPr>
            <a:spLocks noGrp="1"/>
          </p:cNvSpPr>
          <p:nvPr>
            <p:ph type="body" sz="quarter" idx="13"/>
          </p:nvPr>
        </p:nvSpPr>
        <p:spPr>
          <a:xfrm>
            <a:off x="1096963" y="2787441"/>
            <a:ext cx="3336759" cy="1283117"/>
          </a:xfrm>
        </p:spPr>
        <p:txBody>
          <a:bodyPr/>
          <a:lstStyle/>
          <a:p>
            <a:r>
              <a:rPr lang="en-US" sz="1800" dirty="0"/>
              <a:t>All payers include state programs that pay for LTSS (e.g., Medicaid), individuals who pay for LTSS with their own personal resources, private payers, and other federal payers (e.g., Medicare or VHA)</a:t>
            </a:r>
          </a:p>
        </p:txBody>
      </p:sp>
      <p:sp>
        <p:nvSpPr>
          <p:cNvPr id="2" name="Title 1">
            <a:extLst>
              <a:ext uri="{FF2B5EF4-FFF2-40B4-BE49-F238E27FC236}">
                <a16:creationId xmlns:a16="http://schemas.microsoft.com/office/drawing/2014/main" id="{EF62524E-2DF4-4311-B84D-17CEC096B059}"/>
              </a:ext>
            </a:extLst>
          </p:cNvPr>
          <p:cNvSpPr>
            <a:spLocks noGrp="1"/>
          </p:cNvSpPr>
          <p:nvPr>
            <p:ph type="title"/>
          </p:nvPr>
        </p:nvSpPr>
        <p:spPr/>
        <p:txBody>
          <a:bodyPr/>
          <a:lstStyle/>
          <a:p>
            <a:r>
              <a:rPr lang="en-US" dirty="0"/>
              <a:t>NWD System Key Functions</a:t>
            </a:r>
          </a:p>
        </p:txBody>
      </p:sp>
    </p:spTree>
    <p:extLst>
      <p:ext uri="{BB962C8B-B14F-4D97-AF65-F5344CB8AC3E}">
        <p14:creationId xmlns:p14="http://schemas.microsoft.com/office/powerpoint/2010/main" val="279656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A87899-B73C-462A-B605-CF8CC7B828AD}"/>
              </a:ext>
            </a:extLst>
          </p:cNvPr>
          <p:cNvSpPr>
            <a:spLocks noGrp="1"/>
          </p:cNvSpPr>
          <p:nvPr>
            <p:ph type="sldNum" sz="quarter" idx="12"/>
          </p:nvPr>
        </p:nvSpPr>
        <p:spPr/>
        <p:txBody>
          <a:bodyPr/>
          <a:lstStyle/>
          <a:p>
            <a:pPr>
              <a:defRPr/>
            </a:pPr>
            <a:fld id="{91A4955E-3D47-460A-B696-C9D5EAFE4D23}" type="slidenum">
              <a:rPr lang="en-US" smtClean="0"/>
              <a:pPr>
                <a:defRPr/>
              </a:pPr>
              <a:t>7</a:t>
            </a:fld>
            <a:endParaRPr lang="en-US"/>
          </a:p>
        </p:txBody>
      </p:sp>
      <p:sp>
        <p:nvSpPr>
          <p:cNvPr id="3" name="Content Placeholder 2">
            <a:extLst>
              <a:ext uri="{FF2B5EF4-FFF2-40B4-BE49-F238E27FC236}">
                <a16:creationId xmlns:a16="http://schemas.microsoft.com/office/drawing/2014/main" id="{14D4178A-0A59-469B-BC06-4A5B2E37EB47}"/>
              </a:ext>
            </a:extLst>
          </p:cNvPr>
          <p:cNvSpPr>
            <a:spLocks noGrp="1"/>
          </p:cNvSpPr>
          <p:nvPr>
            <p:ph idx="1"/>
          </p:nvPr>
        </p:nvSpPr>
        <p:spPr/>
        <p:txBody>
          <a:bodyPr/>
          <a:lstStyle/>
          <a:p>
            <a:r>
              <a:rPr lang="en-US" sz="2800" dirty="0"/>
              <a:t>Administrative Claiming provides federal financial participation (FFP), generally 50%, to cover activities that contribute to the efficient and effective administration of the Medicaid program</a:t>
            </a:r>
          </a:p>
          <a:p>
            <a:r>
              <a:rPr lang="en-US" sz="2800" dirty="0"/>
              <a:t>Many local agency functions are potentially eligible for matching Medicaid administrative funds</a:t>
            </a:r>
          </a:p>
          <a:p>
            <a:r>
              <a:rPr lang="en-US" sz="2800" dirty="0"/>
              <a:t>Administrative claiming can provide an ongoing, sustainable source of funding for NWD activities</a:t>
            </a:r>
          </a:p>
        </p:txBody>
      </p:sp>
      <p:sp>
        <p:nvSpPr>
          <p:cNvPr id="2" name="Title 1">
            <a:extLst>
              <a:ext uri="{FF2B5EF4-FFF2-40B4-BE49-F238E27FC236}">
                <a16:creationId xmlns:a16="http://schemas.microsoft.com/office/drawing/2014/main" id="{F9F96AF1-041C-480C-B40A-80296D9AEDDE}"/>
              </a:ext>
            </a:extLst>
          </p:cNvPr>
          <p:cNvSpPr>
            <a:spLocks noGrp="1"/>
          </p:cNvSpPr>
          <p:nvPr>
            <p:ph type="title"/>
          </p:nvPr>
        </p:nvSpPr>
        <p:spPr/>
        <p:txBody>
          <a:bodyPr/>
          <a:lstStyle/>
          <a:p>
            <a:r>
              <a:rPr lang="en-US" dirty="0"/>
              <a:t>Medicaid Administrative Claiming (MAC) Overview</a:t>
            </a:r>
          </a:p>
        </p:txBody>
      </p:sp>
    </p:spTree>
    <p:extLst>
      <p:ext uri="{BB962C8B-B14F-4D97-AF65-F5344CB8AC3E}">
        <p14:creationId xmlns:p14="http://schemas.microsoft.com/office/powerpoint/2010/main" val="290179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D3B7AD-DCA7-4109-B0D7-032DF53A6C5B}"/>
              </a:ext>
            </a:extLst>
          </p:cNvPr>
          <p:cNvSpPr>
            <a:spLocks noGrp="1"/>
          </p:cNvSpPr>
          <p:nvPr>
            <p:ph type="sldNum" sz="quarter" idx="12"/>
          </p:nvPr>
        </p:nvSpPr>
        <p:spPr/>
        <p:txBody>
          <a:bodyPr/>
          <a:lstStyle/>
          <a:p>
            <a:pPr>
              <a:defRPr/>
            </a:pPr>
            <a:fld id="{91A4955E-3D47-460A-B696-C9D5EAFE4D23}" type="slidenum">
              <a:rPr lang="en-US" smtClean="0"/>
              <a:pPr>
                <a:defRPr/>
              </a:pPr>
              <a:t>8</a:t>
            </a:fld>
            <a:endParaRPr lang="en-US"/>
          </a:p>
        </p:txBody>
      </p:sp>
      <p:sp>
        <p:nvSpPr>
          <p:cNvPr id="3" name="Content Placeholder 2">
            <a:extLst>
              <a:ext uri="{FF2B5EF4-FFF2-40B4-BE49-F238E27FC236}">
                <a16:creationId xmlns:a16="http://schemas.microsoft.com/office/drawing/2014/main" id="{71E0DC23-15C0-4606-A379-BF9EEC7FD358}"/>
              </a:ext>
            </a:extLst>
          </p:cNvPr>
          <p:cNvSpPr>
            <a:spLocks noGrp="1"/>
          </p:cNvSpPr>
          <p:nvPr>
            <p:ph idx="1"/>
          </p:nvPr>
        </p:nvSpPr>
        <p:spPr/>
        <p:txBody>
          <a:bodyPr/>
          <a:lstStyle/>
          <a:p>
            <a:r>
              <a:rPr lang="en-US" sz="2400" dirty="0"/>
              <a:t>Outreach and consumer education</a:t>
            </a:r>
          </a:p>
          <a:p>
            <a:r>
              <a:rPr lang="en-US" sz="2400" dirty="0"/>
              <a:t>Intake, application assistance</a:t>
            </a:r>
          </a:p>
          <a:p>
            <a:r>
              <a:rPr lang="en-US" sz="2400" dirty="0"/>
              <a:t>Planning for future needs – Person Centered Counseling</a:t>
            </a:r>
          </a:p>
          <a:p>
            <a:r>
              <a:rPr lang="en-US" sz="2400" dirty="0"/>
              <a:t>Triage and screening to prevent Medicaid spend-down, including diversion away from long-term institutionalization by providing resources and support in the community</a:t>
            </a:r>
          </a:p>
          <a:p>
            <a:r>
              <a:rPr lang="en-US" sz="2400" dirty="0"/>
              <a:t>Continuous quality improvement</a:t>
            </a:r>
          </a:p>
          <a:p>
            <a:r>
              <a:rPr lang="en-US" sz="2400" dirty="0"/>
              <a:t>Program planning and training</a:t>
            </a:r>
          </a:p>
        </p:txBody>
      </p:sp>
      <p:sp>
        <p:nvSpPr>
          <p:cNvPr id="2" name="Title 1">
            <a:extLst>
              <a:ext uri="{FF2B5EF4-FFF2-40B4-BE49-F238E27FC236}">
                <a16:creationId xmlns:a16="http://schemas.microsoft.com/office/drawing/2014/main" id="{DBADEA8F-7DEB-43CF-8752-7E0555CCC802}"/>
              </a:ext>
            </a:extLst>
          </p:cNvPr>
          <p:cNvSpPr>
            <a:spLocks noGrp="1"/>
          </p:cNvSpPr>
          <p:nvPr>
            <p:ph type="title"/>
          </p:nvPr>
        </p:nvSpPr>
        <p:spPr/>
        <p:txBody>
          <a:bodyPr/>
          <a:lstStyle/>
          <a:p>
            <a:r>
              <a:rPr lang="en-US" dirty="0"/>
              <a:t>NWD Systems Functions Eligible for Claiming</a:t>
            </a:r>
          </a:p>
        </p:txBody>
      </p:sp>
    </p:spTree>
    <p:extLst>
      <p:ext uri="{BB962C8B-B14F-4D97-AF65-F5344CB8AC3E}">
        <p14:creationId xmlns:p14="http://schemas.microsoft.com/office/powerpoint/2010/main" val="207650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2E1628-8DD1-449E-86CE-3F0643D54275}"/>
              </a:ext>
            </a:extLst>
          </p:cNvPr>
          <p:cNvSpPr>
            <a:spLocks noGrp="1"/>
          </p:cNvSpPr>
          <p:nvPr>
            <p:ph type="sldNum" sz="quarter" idx="12"/>
          </p:nvPr>
        </p:nvSpPr>
        <p:spPr>
          <a:xfrm>
            <a:off x="9901238" y="6459538"/>
            <a:ext cx="1311275" cy="365125"/>
          </a:xfrm>
        </p:spPr>
        <p:txBody>
          <a:bodyPr anchor="ctr">
            <a:normAutofit/>
          </a:bodyPr>
          <a:lstStyle/>
          <a:p>
            <a:pPr>
              <a:spcAft>
                <a:spcPts val="600"/>
              </a:spcAft>
              <a:defRPr/>
            </a:pPr>
            <a:fld id="{91A4955E-3D47-460A-B696-C9D5EAFE4D23}" type="slidenum">
              <a:rPr lang="en-US" smtClean="0"/>
              <a:pPr>
                <a:spcAft>
                  <a:spcPts val="600"/>
                </a:spcAft>
                <a:defRPr/>
              </a:pPr>
              <a:t>9</a:t>
            </a:fld>
            <a:endParaRPr lang="en-US"/>
          </a:p>
        </p:txBody>
      </p:sp>
      <p:sp>
        <p:nvSpPr>
          <p:cNvPr id="6" name="TextBox 5">
            <a:extLst>
              <a:ext uri="{FF2B5EF4-FFF2-40B4-BE49-F238E27FC236}">
                <a16:creationId xmlns:a16="http://schemas.microsoft.com/office/drawing/2014/main" id="{553411C7-0E78-4C5A-8C7E-982CA945EB6E}"/>
              </a:ext>
            </a:extLst>
          </p:cNvPr>
          <p:cNvSpPr txBox="1"/>
          <p:nvPr/>
        </p:nvSpPr>
        <p:spPr>
          <a:xfrm>
            <a:off x="1096963" y="5419605"/>
            <a:ext cx="9438467" cy="646331"/>
          </a:xfrm>
          <a:prstGeom prst="rect">
            <a:avLst/>
          </a:prstGeom>
          <a:noFill/>
        </p:spPr>
        <p:txBody>
          <a:bodyPr wrap="square" rtlCol="0">
            <a:spAutoFit/>
          </a:bodyPr>
          <a:lstStyle/>
          <a:p>
            <a:r>
              <a:rPr lang="en-US" dirty="0">
                <a:hlinkClick r:id="rId2"/>
              </a:rPr>
              <a:t>https://www.medicaid.gov/medicaid/financial-management/medicaid-administrative-claiming/no-wrong-door-system-and-medicaid-administrative-claiming-reimbursement-guidance/index.html</a:t>
            </a:r>
            <a:r>
              <a:rPr lang="en-US" dirty="0"/>
              <a:t> </a:t>
            </a:r>
          </a:p>
        </p:txBody>
      </p:sp>
      <p:pic>
        <p:nvPicPr>
          <p:cNvPr id="5" name="Picture 12" descr="Screenshot of the &quot;No Wrong Door System and Medicaid Administrative Claiming Reimbursement Guidance&quot; article on Medicaid.gov.">
            <a:extLst>
              <a:ext uri="{FF2B5EF4-FFF2-40B4-BE49-F238E27FC236}">
                <a16:creationId xmlns:a16="http://schemas.microsoft.com/office/drawing/2014/main" id="{A1133F4E-DEF4-44C9-8374-1B84014E92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238618" y="2028035"/>
            <a:ext cx="5714763" cy="3100260"/>
          </a:xfrm>
          <a:prstGeom prst="rect">
            <a:avLst/>
          </a:prstGeom>
          <a:solidFill>
            <a:srgbClr val="FFFFFF"/>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472D27F9-BE11-4508-9224-534A1702B178}"/>
              </a:ext>
            </a:extLst>
          </p:cNvPr>
          <p:cNvSpPr>
            <a:spLocks noGrp="1"/>
          </p:cNvSpPr>
          <p:nvPr>
            <p:ph type="title"/>
          </p:nvPr>
        </p:nvSpPr>
        <p:spPr>
          <a:xfrm>
            <a:off x="1096963" y="287338"/>
            <a:ext cx="10058400" cy="1449387"/>
          </a:xfrm>
        </p:spPr>
        <p:txBody>
          <a:bodyPr anchor="b">
            <a:normAutofit/>
          </a:bodyPr>
          <a:lstStyle/>
          <a:p>
            <a:r>
              <a:rPr lang="en-US" dirty="0"/>
              <a:t>CMS Guidance</a:t>
            </a:r>
          </a:p>
        </p:txBody>
      </p:sp>
    </p:spTree>
    <p:extLst>
      <p:ext uri="{BB962C8B-B14F-4D97-AF65-F5344CB8AC3E}">
        <p14:creationId xmlns:p14="http://schemas.microsoft.com/office/powerpoint/2010/main" val="1987762010"/>
      </p:ext>
    </p:extLst>
  </p:cSld>
  <p:clrMapOvr>
    <a:masterClrMapping/>
  </p:clrMapOvr>
</p:sld>
</file>

<file path=ppt/theme/theme1.xml><?xml version="1.0" encoding="utf-8"?>
<a:theme xmlns:a="http://schemas.openxmlformats.org/drawingml/2006/main" name="Basic">
  <a:themeElements>
    <a:clrScheme name="Custom 11">
      <a:dk1>
        <a:sysClr val="windowText" lastClr="000000"/>
      </a:dk1>
      <a:lt1>
        <a:sysClr val="window" lastClr="FFFFFF"/>
      </a:lt1>
      <a:dk2>
        <a:srgbClr val="696464"/>
      </a:dk2>
      <a:lt2>
        <a:srgbClr val="E9E5DC"/>
      </a:lt2>
      <a:accent1>
        <a:srgbClr val="C01F2E"/>
      </a:accent1>
      <a:accent2>
        <a:srgbClr val="901722"/>
      </a:accent2>
      <a:accent3>
        <a:srgbClr val="F9A11B"/>
      </a:accent3>
      <a:accent4>
        <a:srgbClr val="0A5090"/>
      </a:accent4>
      <a:accent5>
        <a:srgbClr val="F5E4BA"/>
      </a:accent5>
      <a:accent6>
        <a:srgbClr val="6B8383"/>
      </a:accent6>
      <a:hlink>
        <a:srgbClr val="0033CC"/>
      </a:hlink>
      <a:folHlink>
        <a:srgbClr val="7030A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lide Template_SF" id="{87033D17-A92D-42CD-A112-FDFCEB568D38}" vid="{E9A29539-00B1-4204-80D6-C413602D8DB5}"/>
    </a:ext>
  </a:extLst>
</a:theme>
</file>

<file path=ppt/theme/theme2.xml><?xml version="1.0" encoding="utf-8"?>
<a:theme xmlns:a="http://schemas.openxmlformats.org/drawingml/2006/main" name="Agenda Item 1">
  <a:themeElements>
    <a:clrScheme name="Custom 11">
      <a:dk1>
        <a:sysClr val="windowText" lastClr="000000"/>
      </a:dk1>
      <a:lt1>
        <a:sysClr val="window" lastClr="FFFFFF"/>
      </a:lt1>
      <a:dk2>
        <a:srgbClr val="696464"/>
      </a:dk2>
      <a:lt2>
        <a:srgbClr val="E9E5DC"/>
      </a:lt2>
      <a:accent1>
        <a:srgbClr val="C01F2E"/>
      </a:accent1>
      <a:accent2>
        <a:srgbClr val="901722"/>
      </a:accent2>
      <a:accent3>
        <a:srgbClr val="F9A11B"/>
      </a:accent3>
      <a:accent4>
        <a:srgbClr val="0A5090"/>
      </a:accent4>
      <a:accent5>
        <a:srgbClr val="F5E4BA"/>
      </a:accent5>
      <a:accent6>
        <a:srgbClr val="6B8383"/>
      </a:accent6>
      <a:hlink>
        <a:srgbClr val="0033CC"/>
      </a:hlink>
      <a:folHlink>
        <a:srgbClr val="7030A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lide Template_SF" id="{87033D17-A92D-42CD-A112-FDFCEB568D38}" vid="{24544E36-B9E4-4945-86DA-8515F4E25106}"/>
    </a:ext>
  </a:extLst>
</a:theme>
</file>

<file path=ppt/theme/theme3.xml><?xml version="1.0" encoding="utf-8"?>
<a:theme xmlns:a="http://schemas.openxmlformats.org/drawingml/2006/main" name="Agenda Item 2">
  <a:themeElements>
    <a:clrScheme name="Custom 11">
      <a:dk1>
        <a:sysClr val="windowText" lastClr="000000"/>
      </a:dk1>
      <a:lt1>
        <a:sysClr val="window" lastClr="FFFFFF"/>
      </a:lt1>
      <a:dk2>
        <a:srgbClr val="696464"/>
      </a:dk2>
      <a:lt2>
        <a:srgbClr val="E9E5DC"/>
      </a:lt2>
      <a:accent1>
        <a:srgbClr val="C01F2E"/>
      </a:accent1>
      <a:accent2>
        <a:srgbClr val="901722"/>
      </a:accent2>
      <a:accent3>
        <a:srgbClr val="F9A11B"/>
      </a:accent3>
      <a:accent4>
        <a:srgbClr val="0A5090"/>
      </a:accent4>
      <a:accent5>
        <a:srgbClr val="F5E4BA"/>
      </a:accent5>
      <a:accent6>
        <a:srgbClr val="6B8383"/>
      </a:accent6>
      <a:hlink>
        <a:srgbClr val="0033CC"/>
      </a:hlink>
      <a:folHlink>
        <a:srgbClr val="7030A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lide Template_SF" id="{87033D17-A92D-42CD-A112-FDFCEB568D38}" vid="{3048D7B6-3073-4F04-AACE-C64D59831FE1}"/>
    </a:ext>
  </a:extLst>
</a:theme>
</file>

<file path=ppt/theme/theme4.xml><?xml version="1.0" encoding="utf-8"?>
<a:theme xmlns:a="http://schemas.openxmlformats.org/drawingml/2006/main" name="Agenda Item 3">
  <a:themeElements>
    <a:clrScheme name="Custom 11">
      <a:dk1>
        <a:sysClr val="windowText" lastClr="000000"/>
      </a:dk1>
      <a:lt1>
        <a:sysClr val="window" lastClr="FFFFFF"/>
      </a:lt1>
      <a:dk2>
        <a:srgbClr val="696464"/>
      </a:dk2>
      <a:lt2>
        <a:srgbClr val="E9E5DC"/>
      </a:lt2>
      <a:accent1>
        <a:srgbClr val="C01F2E"/>
      </a:accent1>
      <a:accent2>
        <a:srgbClr val="901722"/>
      </a:accent2>
      <a:accent3>
        <a:srgbClr val="F9A11B"/>
      </a:accent3>
      <a:accent4>
        <a:srgbClr val="0A5090"/>
      </a:accent4>
      <a:accent5>
        <a:srgbClr val="F5E4BA"/>
      </a:accent5>
      <a:accent6>
        <a:srgbClr val="6B8383"/>
      </a:accent6>
      <a:hlink>
        <a:srgbClr val="0033CC"/>
      </a:hlink>
      <a:folHlink>
        <a:srgbClr val="7030A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lide Template_SF" id="{87033D17-A92D-42CD-A112-FDFCEB568D38}" vid="{1BF5C3B5-9C63-4160-B5FF-D3C611473F2F}"/>
    </a:ext>
  </a:extLst>
</a:theme>
</file>

<file path=ppt/theme/theme5.xml><?xml version="1.0" encoding="utf-8"?>
<a:theme xmlns:a="http://schemas.openxmlformats.org/drawingml/2006/main" name="Agenda Item 4">
  <a:themeElements>
    <a:clrScheme name="Custom 11">
      <a:dk1>
        <a:sysClr val="windowText" lastClr="000000"/>
      </a:dk1>
      <a:lt1>
        <a:sysClr val="window" lastClr="FFFFFF"/>
      </a:lt1>
      <a:dk2>
        <a:srgbClr val="696464"/>
      </a:dk2>
      <a:lt2>
        <a:srgbClr val="E9E5DC"/>
      </a:lt2>
      <a:accent1>
        <a:srgbClr val="C01F2E"/>
      </a:accent1>
      <a:accent2>
        <a:srgbClr val="901722"/>
      </a:accent2>
      <a:accent3>
        <a:srgbClr val="F9A11B"/>
      </a:accent3>
      <a:accent4>
        <a:srgbClr val="0A5090"/>
      </a:accent4>
      <a:accent5>
        <a:srgbClr val="F5E4BA"/>
      </a:accent5>
      <a:accent6>
        <a:srgbClr val="6B8383"/>
      </a:accent6>
      <a:hlink>
        <a:srgbClr val="0033CC"/>
      </a:hlink>
      <a:folHlink>
        <a:srgbClr val="7030A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lide Template_SF" id="{87033D17-A92D-42CD-A112-FDFCEB568D38}" vid="{08A3053C-A993-458F-8CF3-71C858519089}"/>
    </a:ext>
  </a:extLst>
</a:theme>
</file>

<file path=ppt/theme/theme6.xml><?xml version="1.0" encoding="utf-8"?>
<a:theme xmlns:a="http://schemas.openxmlformats.org/drawingml/2006/main" name="Agenda Item 5">
  <a:themeElements>
    <a:clrScheme name="Custom 11">
      <a:dk1>
        <a:sysClr val="windowText" lastClr="000000"/>
      </a:dk1>
      <a:lt1>
        <a:sysClr val="window" lastClr="FFFFFF"/>
      </a:lt1>
      <a:dk2>
        <a:srgbClr val="696464"/>
      </a:dk2>
      <a:lt2>
        <a:srgbClr val="E9E5DC"/>
      </a:lt2>
      <a:accent1>
        <a:srgbClr val="C01F2E"/>
      </a:accent1>
      <a:accent2>
        <a:srgbClr val="901722"/>
      </a:accent2>
      <a:accent3>
        <a:srgbClr val="F9A11B"/>
      </a:accent3>
      <a:accent4>
        <a:srgbClr val="0A5090"/>
      </a:accent4>
      <a:accent5>
        <a:srgbClr val="F5E4BA"/>
      </a:accent5>
      <a:accent6>
        <a:srgbClr val="6B8383"/>
      </a:accent6>
      <a:hlink>
        <a:srgbClr val="0033CC"/>
      </a:hlink>
      <a:folHlink>
        <a:srgbClr val="7030A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lide Template_SF" id="{87033D17-A92D-42CD-A112-FDFCEB568D38}" vid="{BF139B56-1CC5-420A-A2A1-29764D4CA6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teLY6enV7YIlMmxqvp7w5giDGlo=" isBookmarkSet="no" Order="_x0032_" artifact="_x0031_" pdftag="_x005B_Artifact_x005D_" formula="no" inline="no" validate="no" bookmark="no" Lang=""/>
  <Shape xmlns="" ID="Er21YaUW00Kfx4HawwUgYH/m5UQ=" pdftag="Figure" isBookmarkSet="no" artifact="_x0031_" validate="no" formula="no" inline="no" bookmark="no" Order="_x0031_" Lang=""/>
  <Shape xmlns="" ID="BDN0Qin6y2a4CP7PQX23qkDjWUc=" pdftag="P" isBookmarkSet="no" bookmark="no" Order="_x0034_"/>
  <Shape xmlns="" ID="9IPuooY77FdNjfzCv1+dfD8FPmQ=" pdftag="H2" isBookmarkSet="no" bookmark="yes" Order="_x0033_"/>
  <Shape xmlns="" ID="obfZqyxYm0WI2hdLtDlQGc5zLRI=" pdftag="H1" isBookmarkSet="no" bookmark="yes" Order="_x0032_"/>
  <HyperLink xmlns="" ID="BDN0Qin6y2a4CP7PQX23qkDjWUc=1083463526213.47_448.0223" plainAltText="Medicaid_x0020_Claiming_x0020_Workbook_x0020_" language="" Lang=""/>
  <HyperLink xmlns="" ID="tmujnpZS5m8dgiyYEyDE0vpyGQ4=1593839267670.5638_238.065" plainAltText="NWD_x0020_Key_x0020_Elements" language="" Lang=""/>
  <HyperLink xmlns="" ID="++o7+tIQPQHsDfgh654IxWgFdes=19525340793.57504_430.3405" plainAltText="https:_x002F__x002F_www.medicaid.gov_x002F_medicaid_x002F_financial-management_x002F_medicaid-administrative-claiming_x002F_no-" language="" Lang=""/>
  <HyperLink xmlns="" ID="++o7+tIQPQHsDfgh654IxWgFdes=29808494193.57504_451.9406" plainAltText="wrong-door-system-and-medicaid-administrative-claiming-reimbursement-guidance_x002F_index.html" language=""/>
  <HyperLink xmlns="" ID="E6XnaWrdGSlq2mReyaXU6PSDp1Q=-390792458405_97.76" plainAltText="www.nwd.acl.gov" language="" Lang=""/>
  <Shape xmlns="" ID="yuJPhmdQ6FLTqkLK6Y2j8yN12Nc=" Order="_x0033_" pdftag="_x005B_Artifact_x005D_" isBookmarkSet="no" bookmark="no"/>
  <Shape xmlns="" ID="YB3T4qjfhHfCLxPFJPC8FBvd5Ds=" pdftag="P" isBookmarkSet="no" bookmark="no" Order="_x0032_"/>
  <Shape xmlns="" ID="LqSm+dxuY4ZD5oSdCDsdC04ersY=" pdftag="H2" isBookmarkSet="no" bookmark="yes" Order="_x0031_"/>
  <Shape xmlns="" ID="EAFZL/KWBC/5aOPL2de2sDXY2/I=" Order="_x0033_" pdftag="_x005B_Artifact_x005D_" isBookmarkSet="no" bookmark="no"/>
  <Shape xmlns="" ID="sJsAhnfoqQ67/W6/TxaY5TKlh7I=" formula="no" pdftag="Figure" artifact="_x0030_" inline="no" validate="yes" isBookmarkSet="no" bookmark="no" Order="_x0032_" Lang=""/>
  <Shape xmlns="" ID="kxuzPJfmE37ZsObH4VJee9rXaPA=" pdftag="H2" isBookmarkSet="no" bookmark="yes" Order="_x0031_"/>
  <Shape xmlns="" ID="V7pZZAQfttos1GBaL2KH05LKRA8=" Order="_x0033_" pdftag="_x005B_Artifact_x005D_" isBookmarkSet="no" bookmark="no"/>
  <Shape xmlns="" ID="iQ7LLqugbXMgDOJ1+BKh/rbHYMc=" formula="no" artifact="_x0030_" inline="no" validate="yes" pdftag="Figure" isBookmarkSet="no" bookmark="no" Order="_x0032_" Lang=""/>
  <Shape xmlns="" ID="Q8LPp+QligdXieJiJCt2og8Y6ns=" pdftag="H2" isBookmarkSet="no" bookmark="yes" Order="_x0031_"/>
  <Shape xmlns="" ID="5Bjtw1zN45LYFFyHDCQMkbrXi5E=" Order="_x0036_" pdftag="_x005B_Artifact_x005D_" isBookmarkSet="no" bookmark="no"/>
  <Shape xmlns="" ID="PuICz71J7+epMBktHvazZZ/kxnY=" pdftag="P" isBookmarkSet="no" bookmark="no" Order="_x0033_"/>
  <Shape xmlns="" ID="XDIL8W/A1HsfGLrZQiz3WXPqx3Y=" formula="no" artifact="_x0030_" inline="no" validate="yes" pdftag="Figure" isBookmarkSet="no" bookmark="no" Order="_x0035_" Lang=""/>
  <Shape xmlns="" ID="4+m18/w5WtRYKEXPIg4FyGDpVWI=" formula="no" artifact="_x0030_" inline="no" validate="yes" pdftag="Figure" isBookmarkSet="no" bookmark="no" Order="_x0034_" Lang=""/>
  <Shape xmlns="" ID="CTEddlBc908aNrDtuK/zVJpjHKU=" formula="no" artifact="_x0030_" inline="no" validate="yes" pdftag="Figure" isBookmarkSet="no" bookmark="no" Order="_x0032_" Lang=""/>
  <Shape xmlns="" ID="sb7jfsi545sIZ2HNjeZbiFxvuTQ=" pdftag="H2" isBookmarkSet="no" bookmark="yes" Order="_x0031_"/>
  <Shape xmlns="" ID="aCfLvgL5IGMYAMqB6UHdDB7AjQQ=" Order="_x0034_" pdftag="_x005B_Artifact_x005D_" isBookmarkSet="no" bookmark="no"/>
  <Shape xmlns="" ID="tmujnpZS5m8dgiyYEyDE0vpyGQ4=" pdftag="P" isBookmarkSet="no" bookmark="no" Order="_x0033_"/>
  <Shape xmlns="" ID="nJT1txow+3mXWbg0H/m4r6+gxs4=" pdftag="P" isBookmarkSet="no" bookmark="no" Order="_x0032_"/>
  <Shape xmlns="" ID="qyJ/WOYOgFHCkkH3rCW6Kvmer0Q=" pdftag="H2" isBookmarkSet="no" bookmark="yes" Order="_x0031_"/>
  <Shape xmlns="" ID="B9JP4oTCjW4HcJ7k35VDXaFLzIA=" Order="_x0033_" pdftag="_x005B_Artifact_x005D_" isBookmarkSet="no" bookmark="no"/>
  <Shape xmlns="" ID="Z7TX5V/+HxyKh1P/6NHAbHe3fgk=" pdftag="P" isBookmarkSet="no" bookmark="no" Order="_x0032_"/>
  <Shape xmlns="" ID="GfEduBY7az3s1M1E5uV9S09yj5Y=" pdftag="H2" isBookmarkSet="no" bookmark="yes" Order="_x0031_"/>
  <Shape xmlns="" ID="8M3DeS5mUzzTlWyWVKYvSTCVrgw=" Order="_x0033_" pdftag="_x005B_Artifact_x005D_" isBookmarkSet="no" bookmark="no"/>
  <Shape xmlns="" ID="O2GSXmc4zNO8Be9RX8FlyToDFz8=" pdftag="P" isBookmarkSet="no" bookmark="no" Order="_x0032_"/>
  <Shape xmlns="" ID="4rY5jQZyq8QJUT+Z2w4LEil4vLo=" pdftag="H2" isBookmarkSet="no" bookmark="yes" Order="_x0031_"/>
  <Shape xmlns="" ID="GeZJB3Q8pxvtw4pIRoINIvY9GMc=" Order="_x0034_" pdftag="_x005B_Artifact_x005D_" isBookmarkSet="no" bookmark="no"/>
  <Shape xmlns="" ID="++o7+tIQPQHsDfgh654IxWgFdes=" pdftag="P" isBookmarkSet="no" bookmark="no" Order="_x0033_"/>
  <Shape xmlns="" ID="0Kh1rCrlWKJd+az4tMkaiF3mhxI=" formula="no" artifact="_x0030_" inline="no" validate="yes" pdftag="Figure" isBookmarkSet="no" bookmark="no" Order="_x0032_" Lang=""/>
  <Shape xmlns="" ID="jAn8g+ClB9yIOdZm5HFVQQh3ouo=" pdftag="H2" isBookmarkSet="no" bookmark="yes" Order="_x0031_"/>
  <Shape xmlns="" ID="7efundOf+z9IsXeZ5Klezgk/mEU=" Order="_x0033_" pdftag="_x005B_Artifact_x005D_" isBookmarkSet="no" bookmark="no"/>
  <Shape xmlns="" ID="0mxpVCmuSay4hsJEA5dnBtDIPwM=" pdftag="P" isBookmarkSet="no" Order="_x0032_" bookmark="no"/>
  <Shape xmlns="" ID="DTK0LZnHSdkPz6w3O0av1eVVCqg=" pdftag="H2" isBookmarkSet="no" bookmark="yes" Order="_x0031_"/>
  <Shape xmlns="" ID="xQQyCKn6VR3rHpMX/2wZnvH5OTo=" Order="_x0034_" pdftag="_x005B_Artifact_x005D_" isBookmarkSet="no" bookmark="no"/>
  <Shape xmlns="" ID="X2wSPr8tmwZaj8ExAMah/pZU8MM=" pdftag="P" isBookmarkSet="no" Order="_x0033_" bookmark="no"/>
  <Shape xmlns="" ID="MzlE48YuPx0/vu76FEU5Arn4tZg=" pdftag="P" isBookmarkSet="no" Order="_x0032_" bookmark="no"/>
  <Shape xmlns="" ID="Xq5HnHQrnpnjuLcXxlMmMW5RYOM=" pdftag="H2" isBookmarkSet="no" bookmark="yes" Order="_x0031_"/>
  <Shape xmlns="" ID="whayqRCQwRAFpyh26XNY+xXnIg0=" Order="_x0033_" pdftag="_x005B_Artifact_x005D_" isBookmarkSet="no" bookmark="no"/>
  <Shape xmlns="" ID="oIR8tmW+0edQPYUwiWjbIlrTzcI=" pdftag="P" isBookmarkSet="no" Order="_x0032_" bookmark="no"/>
  <Shape xmlns="" ID="2fy1SkXLAF/QxEgxdR5uvHv4BOA=" pdftag="H2" isBookmarkSet="no" bookmark="yes" Order="_x0031_"/>
  <Shape xmlns="" ID="SL317jSL1a/N30/ANxmiqS6xh90=" Order="_x0034_" pdftag="_x005B_Artifact_x005D_" isBookmarkSet="no" bookmark="no"/>
  <Shape xmlns="" ID="mXCl9TvF890cnQY3BgfNfnruSzc=" formula="no" artifact="_x0030_" inline="no" validate="yes" pdftag="Figure" isBookmarkSet="no" Order="_x0033_" Lang="" bookmark="no"/>
  <Shape xmlns="" ID="j8N7iZ/vvRrrZh1gR7XG2y0cpDE=" formula="no" artifact="_x0030_" inline="no" validate="yes" pdftag="Figure" isBookmarkSet="no" Order="_x0032_" Lang="" bookmark="no"/>
  <Shape xmlns="" ID="DRCdN/Y61yoej1HEOKzgZPX1HiU=" pdftag="H2" isBookmarkSet="no" bookmark="yes" Order="_x0031_"/>
  <Shape xmlns="" ID="EZy38Udm7wTc9td2FyVZWe+cmkc=" Order="_x0033_" pdftag="_x005B_Artifact_x005D_" isBookmarkSet="no" bookmark="no"/>
  <Shape xmlns="" ID="Rkpwu8MZJAyFlXPZwSf00KUfVtA=" pdftag="P" isBookmarkSet="no" Order="_x0032_" bookmark="no"/>
  <Shape xmlns="" ID="XKg1u/P9fmYyMXlV4DTapEa+ass=" pdftag="H2" isBookmarkSet="no" bookmark="yes" Order="_x0031_"/>
  <Shape xmlns="" ID="zohPBTGf6Q5zu9Hquc6Qo8NxHlE=" Order="_x0033_" pdftag="_x005B_Artifact_x005D_" isBookmarkSet="no" bookmark="no"/>
  <Shape xmlns="" ID="AKekx+o+mpzuXPxzX0NZ44Qxb30=" pdftag="P" isBookmarkSet="no" Order="_x0032_" bookmark="no"/>
  <Shape xmlns="" ID="6ixpfOP/FDVbzfzaLjErQJ7IbDA=" pdftag="H2" isBookmarkSet="no" bookmark="yes" Order="_x0031_"/>
  <Shape xmlns="" ID="pzpU28e20U+Vr7m0zXNTueJrVS4=" Order="_x0033_" pdftag="_x005B_Artifact_x005D_" isBookmarkSet="no" bookmark="no"/>
  <Shape xmlns="" ID="CrLeOE93D3XgJb68B/OTIGrfl9k=" pdftag="P" isBookmarkSet="no" Order="_x0032_" bookmark="no"/>
  <Shape xmlns="" ID="1M8iu//marYQy9tgw5JtnOvV9Ks=" pdftag="H2" isBookmarkSet="no" bookmark="yes" Order="_x0031_"/>
  <Shape xmlns="" ID="3qWMztqtgAx2ZUPwLnYCWX/Pbu0=" Order="_x0037_" pdftag="_x005B_Artifact_x005D_" isBookmarkSet="no" bookmark="no"/>
  <Shape xmlns="" ID="jHC+dWvsgQBWzvLJJ6/gZHLBpz8=" pdftag="P" isBookmarkSet="no" Order="_x0036_" bookmark="no"/>
  <Shape xmlns="" ID="EzaliucbwW8655C4OW9Q8KUBkak=" pdftag="P" isBookmarkSet="no" Order="_x0035_" bookmark="no"/>
  <Shape xmlns="" ID="CTZKyEc1CONUViR65yC6ST54U2c=" pdftag="P" isBookmarkSet="no" Order="_x0034_" bookmark="no"/>
  <Shape xmlns="" ID="iaMg+AjYBvFkMDDChBe0VL2q8Yo=" pdftag="P" isBookmarkSet="no" Order="_x0033_" bookmark="no"/>
  <Shape xmlns="" ID="VFoH5Ofr+o9Y0TR1jmHpD9jRwGc=" pdftag="P" isBookmarkSet="no" Order="_x0032_" bookmark="no"/>
  <Shape xmlns="" ID="MvgDlTkpd+TUfNifAxZgV725oVQ=" pdftag="H2" isBookmarkSet="no" bookmark="yes" Order="_x0031_"/>
  <Shape xmlns="" ID="514KXaUVS2MYtzKMqp48ZdgzTJs=" Order="_x0033_" pdftag="_x005B_Artifact_x005D_" isBookmarkSet="no" bookmark="no"/>
  <Shape xmlns="" ID="E6XnaWrdGSlq2mReyaXU6PSDp1Q=" pdftag="P" isBookmarkSet="no" Order="_x0032_" bookmark="no"/>
  <Shape xmlns="" ID="gT4qlxegKIL6cKDBJfM2dA+hNxQ=" pdftag="H2" isBookmarkSet="no" bookmark="yes" Order="_x0031_"/>
  <Shape xmlns="" ID="RPtYWqFeyWVjsn2AbSqMoSTfRoM=" pdftag="H1" isBookmarkSet="no" bookmark="yes" Order="_x0031_"/>
  <SubText xmlns="" ID="teLY6enV7YIlMmxqvp7w5giDGlo=" ActualText=""/>
  <SubText xmlns="" ID="sJsAhnfoqQ67/W6/TxaY5TKlh7I=" ActualText=""/>
  <SubText xmlns="" ID="iQ7LLqugbXMgDOJ1+BKh/rbHYMc=" ActualText=""/>
  <SubText xmlns="" ID="XDIL8W/A1HsfGLrZQiz3WXPqx3Y=" ActualText=""/>
  <SubText xmlns="" ID="4+m18/w5WtRYKEXPIg4FyGDpVWI=" ActualText=""/>
  <SubText xmlns="" ID="CTEddlBc908aNrDtuK/zVJpjHKU=" ActualText=""/>
  <SubText xmlns="" ID="0Kh1rCrlWKJd+az4tMkaiF3mhxI=" ActualText=""/>
  <SubText xmlns="" ID="mXCl9TvF890cnQY3BgfNfnruSzc=" ActualText=""/>
  <SubText xmlns="" ID="j8N7iZ/vvRrrZh1gR7XG2y0cpDE=" ActualText=""/>
</PAW>
</file>

<file path=customXml/itemProps1.xml><?xml version="1.0" encoding="utf-8"?>
<ds:datastoreItem xmlns:ds="http://schemas.openxmlformats.org/officeDocument/2006/customXml" ds:itemID="{B81FBA1F-7810-4763-B10E-187142E84D7A}">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Slide Template_Dec2020</Template>
  <TotalTime>1381</TotalTime>
  <Words>1077</Words>
  <Application>Microsoft Office PowerPoint</Application>
  <PresentationFormat>Widescreen</PresentationFormat>
  <Paragraphs>124</Paragraphs>
  <Slides>19</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19</vt:i4>
      </vt:variant>
    </vt:vector>
  </HeadingPairs>
  <TitlesOfParts>
    <vt:vector size="30" baseType="lpstr">
      <vt:lpstr>Arial</vt:lpstr>
      <vt:lpstr>Arial Black</vt:lpstr>
      <vt:lpstr>Calibri</vt:lpstr>
      <vt:lpstr>Calibri Light</vt:lpstr>
      <vt:lpstr>Wingdings</vt:lpstr>
      <vt:lpstr>Basic</vt:lpstr>
      <vt:lpstr>Agenda Item 1</vt:lpstr>
      <vt:lpstr>Agenda Item 2</vt:lpstr>
      <vt:lpstr>Agenda Item 3</vt:lpstr>
      <vt:lpstr>Agenda Item 4</vt:lpstr>
      <vt:lpstr>Agenda Item 5</vt:lpstr>
      <vt:lpstr>Medicaid Administrative Claiming (MAC) for NWD/ADRC</vt:lpstr>
      <vt:lpstr>Objectives</vt:lpstr>
      <vt:lpstr>What is a NWD System?</vt:lpstr>
      <vt:lpstr>NWD System Vision is NOT Designed to Create New Infrastructure</vt:lpstr>
      <vt:lpstr>Our State has HCBS Infrastructure Supporting Access</vt:lpstr>
      <vt:lpstr>NWD System Key Functions</vt:lpstr>
      <vt:lpstr>Medicaid Administrative Claiming (MAC) Overview</vt:lpstr>
      <vt:lpstr>NWD Systems Functions Eligible for Claiming</vt:lpstr>
      <vt:lpstr>CMS Guidance</vt:lpstr>
      <vt:lpstr>How much do States Claim?</vt:lpstr>
      <vt:lpstr>What’s in it for Our NWD System Partners?</vt:lpstr>
      <vt:lpstr>Advantages of NWD System Medicaid Administrative Claiming</vt:lpstr>
      <vt:lpstr>Key Components of Administrative Claiming Infrastructure</vt:lpstr>
      <vt:lpstr>Proposed Approach for Claiming Infrastructure</vt:lpstr>
      <vt:lpstr>Approach for Developing the Claiming Infrastructure</vt:lpstr>
      <vt:lpstr>Partner Agency’s Roles</vt:lpstr>
      <vt:lpstr>Key Elements for Successful Implementation</vt:lpstr>
      <vt:lpstr>Thank you!</vt:lpstr>
      <vt:lpstr>Questions and Concerns?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Administrative Claiming (MAC) for NWD/ADRC</dc:title>
  <dc:subject>NWDBC January Office Hours Webinar Slides</dc:subject>
  <dc:creator>Heller, Victoria</dc:creator>
  <cp:keywords>No Wrong Door; Business Case; grantees; office hours</cp:keywords>
  <cp:lastModifiedBy>Christina</cp:lastModifiedBy>
  <cp:revision>20</cp:revision>
  <cp:lastPrinted>2018-04-18T12:17:30Z</cp:lastPrinted>
  <dcterms:created xsi:type="dcterms:W3CDTF">2021-11-16T19:26:11Z</dcterms:created>
  <dcterms:modified xsi:type="dcterms:W3CDTF">2021-11-23T15:48:22Z</dcterms:modified>
</cp:coreProperties>
</file>